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85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C72BEDBB-B6E6-4EFD-8BD0-B51C40F3D35D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DC3DB5E-D77C-4498-885B-2004392AE25E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4243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BEDBB-B6E6-4EFD-8BD0-B51C40F3D35D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3DB5E-D77C-4498-885B-2004392AE2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2238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BEDBB-B6E6-4EFD-8BD0-B51C40F3D35D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3DB5E-D77C-4498-885B-2004392AE25E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37981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BEDBB-B6E6-4EFD-8BD0-B51C40F3D35D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3DB5E-D77C-4498-885B-2004392AE25E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08816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BEDBB-B6E6-4EFD-8BD0-B51C40F3D35D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3DB5E-D77C-4498-885B-2004392AE2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1071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BEDBB-B6E6-4EFD-8BD0-B51C40F3D35D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3DB5E-D77C-4498-885B-2004392AE25E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97744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BEDBB-B6E6-4EFD-8BD0-B51C40F3D35D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3DB5E-D77C-4498-885B-2004392AE25E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14410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BEDBB-B6E6-4EFD-8BD0-B51C40F3D35D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3DB5E-D77C-4498-885B-2004392AE25E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9637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BEDBB-B6E6-4EFD-8BD0-B51C40F3D35D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3DB5E-D77C-4498-885B-2004392AE25E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0563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BEDBB-B6E6-4EFD-8BD0-B51C40F3D35D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3DB5E-D77C-4498-885B-2004392AE2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3345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BEDBB-B6E6-4EFD-8BD0-B51C40F3D35D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3DB5E-D77C-4498-885B-2004392AE25E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2317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BEDBB-B6E6-4EFD-8BD0-B51C40F3D35D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3DB5E-D77C-4498-885B-2004392AE2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41377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BEDBB-B6E6-4EFD-8BD0-B51C40F3D35D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3DB5E-D77C-4498-885B-2004392AE25E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90724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BEDBB-B6E6-4EFD-8BD0-B51C40F3D35D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3DB5E-D77C-4498-885B-2004392AE25E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18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BEDBB-B6E6-4EFD-8BD0-B51C40F3D35D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3DB5E-D77C-4498-885B-2004392AE2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7026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BEDBB-B6E6-4EFD-8BD0-B51C40F3D35D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3DB5E-D77C-4498-885B-2004392AE25E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5123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BEDBB-B6E6-4EFD-8BD0-B51C40F3D35D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3DB5E-D77C-4498-885B-2004392AE2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404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72BEDBB-B6E6-4EFD-8BD0-B51C40F3D35D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DC3DB5E-D77C-4498-885B-2004392AE2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8120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  <p:sldLayoutId id="2147483748" r:id="rId14"/>
    <p:sldLayoutId id="2147483749" r:id="rId15"/>
    <p:sldLayoutId id="2147483750" r:id="rId16"/>
    <p:sldLayoutId id="214748375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jpg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aeDvY4s7KDc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tx1"/>
                </a:solidFill>
              </a:rPr>
              <a:t>World War </a:t>
            </a:r>
            <a:r>
              <a:rPr lang="en-GB" b="1" dirty="0" smtClean="0">
                <a:solidFill>
                  <a:schemeClr val="tx1"/>
                </a:solidFill>
              </a:rPr>
              <a:t>2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DB8585"/>
                </a:solidFill>
              </a:rPr>
              <a:t>By Penny and Owen</a:t>
            </a:r>
            <a:endParaRPr lang="en-GB" dirty="0">
              <a:solidFill>
                <a:srgbClr val="DB85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0216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88" y="-28995"/>
            <a:ext cx="12233188" cy="80280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22527" y="-95413"/>
            <a:ext cx="6689125" cy="2184521"/>
          </a:xfrm>
        </p:spPr>
        <p:txBody>
          <a:bodyPr/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>
                <a:solidFill>
                  <a:schemeClr val="tx1"/>
                </a:solidFill>
              </a:rPr>
              <a:t>Planes</a:t>
            </a:r>
            <a:r>
              <a:rPr lang="en-GB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22527" y="5996580"/>
            <a:ext cx="8825658" cy="861420"/>
          </a:xfrm>
        </p:spPr>
        <p:txBody>
          <a:bodyPr>
            <a:normAutofit/>
          </a:bodyPr>
          <a:lstStyle/>
          <a:p>
            <a:r>
              <a:rPr lang="en-GB" b="1" dirty="0" smtClean="0"/>
              <a:t>Planes were used for bombing cities. German planes only bombed big cities like London because they wanted to cause massive destruction.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976472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2540" y="1299014"/>
            <a:ext cx="2686484" cy="1190706"/>
          </a:xfrm>
        </p:spPr>
        <p:txBody>
          <a:bodyPr/>
          <a:lstStyle/>
          <a:p>
            <a:r>
              <a:rPr lang="en-GB" b="1" dirty="0" smtClean="0">
                <a:solidFill>
                  <a:schemeClr val="tx1"/>
                </a:solidFill>
              </a:rPr>
              <a:t>Adolf Hitler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7332" y="2743200"/>
            <a:ext cx="8825659" cy="2362200"/>
          </a:xfrm>
        </p:spPr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072577" y="2899719"/>
            <a:ext cx="4901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Adolf Hitler was a mean man who led Germany. Hitler made Jews wear a star, this was so if anyone saw someone with a star then they would kill them.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613" y="1243933"/>
            <a:ext cx="1984379" cy="274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3962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4833" y="2346328"/>
            <a:ext cx="2947087" cy="273609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P</a:t>
            </a:r>
            <a:r>
              <a:rPr lang="en-GB" dirty="0" smtClean="0"/>
              <a:t>ilots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Pilots in ww2 had be very clever and brave to fight in the war.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790" y="650790"/>
            <a:ext cx="2447829" cy="20088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363" y="650790"/>
            <a:ext cx="1597427" cy="19973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234" y="702706"/>
            <a:ext cx="1406381" cy="19569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903" y="623632"/>
            <a:ext cx="1476458" cy="16829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616" y="629423"/>
            <a:ext cx="1480462" cy="20186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039" y="633934"/>
            <a:ext cx="1224577" cy="20038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90" y="612051"/>
            <a:ext cx="1428571" cy="20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3158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7016" y="1334531"/>
            <a:ext cx="7741051" cy="2052134"/>
          </a:xfrm>
        </p:spPr>
        <p:txBody>
          <a:bodyPr/>
          <a:lstStyle/>
          <a:p>
            <a:r>
              <a:rPr lang="en-GB" dirty="0" smtClean="0"/>
              <a:t>Footage of </a:t>
            </a:r>
            <a:r>
              <a:rPr lang="en-GB" dirty="0" smtClean="0"/>
              <a:t>World </a:t>
            </a:r>
            <a:r>
              <a:rPr lang="en-GB" dirty="0"/>
              <a:t>W</a:t>
            </a:r>
            <a:r>
              <a:rPr lang="en-GB" dirty="0" smtClean="0"/>
              <a:t>ar </a:t>
            </a:r>
            <a:r>
              <a:rPr lang="en-GB" dirty="0" smtClean="0"/>
              <a:t>2 bombing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>
                <a:hlinkClick r:id="rId2"/>
              </a:rPr>
              <a:t>https://www.youtube.com/watch?v=aeDvY4s7KDc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385751" y="4703805"/>
            <a:ext cx="4563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Click the link to watch the footage of planes bombing.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5558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Anderson Shelter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Anderson Shelters were made out of metal and covered in soil, food such as cabbage and tomatoes, flowers or plants.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2902" y="461319"/>
            <a:ext cx="2375929" cy="17819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83" y="461319"/>
            <a:ext cx="3072037" cy="212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07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163</TotalTime>
  <Words>126</Words>
  <Application>Microsoft Office PowerPoint</Application>
  <PresentationFormat>Widescreen</PresentationFormat>
  <Paragraphs>19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Garamond</vt:lpstr>
      <vt:lpstr>Organic</vt:lpstr>
      <vt:lpstr>World War 2</vt:lpstr>
      <vt:lpstr> Planes </vt:lpstr>
      <vt:lpstr>Adolf Hitler</vt:lpstr>
      <vt:lpstr>Pilots</vt:lpstr>
      <vt:lpstr>Footage of World War 2 bombing</vt:lpstr>
      <vt:lpstr>Anderson Shelter</vt:lpstr>
    </vt:vector>
  </TitlesOfParts>
  <Company>WCC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war 2</dc:title>
  <dc:creator>penelope.reaney</dc:creator>
  <cp:lastModifiedBy>penelope.reaney</cp:lastModifiedBy>
  <cp:revision>17</cp:revision>
  <dcterms:created xsi:type="dcterms:W3CDTF">2017-03-10T13:27:16Z</dcterms:created>
  <dcterms:modified xsi:type="dcterms:W3CDTF">2017-03-31T13:05:40Z</dcterms:modified>
</cp:coreProperties>
</file>