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3A7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08" y="2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DEF1E1E9-C4FE-4957-92EA-5953DA3AF33B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1FC6C2E8-6C09-4C7D-82CD-CF3CEF6F0D99}" type="slidenum">
              <a:rPr lang="en-GB" smtClean="0"/>
              <a:t>‹#›</a:t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42103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1E1E9-C4FE-4957-92EA-5953DA3AF33B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6C2E8-6C09-4C7D-82CD-CF3CEF6F0D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89796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1E1E9-C4FE-4957-92EA-5953DA3AF33B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6C2E8-6C09-4C7D-82CD-CF3CEF6F0D99}" type="slidenum">
              <a:rPr lang="en-GB" smtClean="0"/>
              <a:t>‹#›</a:t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92271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1E1E9-C4FE-4957-92EA-5953DA3AF33B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6C2E8-6C09-4C7D-82CD-CF3CEF6F0D99}" type="slidenum">
              <a:rPr lang="en-GB" smtClean="0"/>
              <a:t>‹#›</a:t>
            </a:fld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00126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1E1E9-C4FE-4957-92EA-5953DA3AF33B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6C2E8-6C09-4C7D-82CD-CF3CEF6F0D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55669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1E1E9-C4FE-4957-92EA-5953DA3AF33B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6C2E8-6C09-4C7D-82CD-CF3CEF6F0D99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10870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1E1E9-C4FE-4957-92EA-5953DA3AF33B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6C2E8-6C09-4C7D-82CD-CF3CEF6F0D99}" type="slidenum">
              <a:rPr lang="en-GB" smtClean="0"/>
              <a:t>‹#›</a:t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86618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1E1E9-C4FE-4957-92EA-5953DA3AF33B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6C2E8-6C09-4C7D-82CD-CF3CEF6F0D99}" type="slidenum">
              <a:rPr lang="en-GB" smtClean="0"/>
              <a:t>‹#›</a:t>
            </a:fld>
            <a:endParaRPr lang="en-GB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53166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1E1E9-C4FE-4957-92EA-5953DA3AF33B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6C2E8-6C09-4C7D-82CD-CF3CEF6F0D99}" type="slidenum">
              <a:rPr lang="en-GB" smtClean="0"/>
              <a:t>‹#›</a:t>
            </a:fld>
            <a:endParaRPr lang="en-GB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0575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1E1E9-C4FE-4957-92EA-5953DA3AF33B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6C2E8-6C09-4C7D-82CD-CF3CEF6F0D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7571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1E1E9-C4FE-4957-92EA-5953DA3AF33B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6C2E8-6C09-4C7D-82CD-CF3CEF6F0D99}" type="slidenum">
              <a:rPr lang="en-GB" smtClean="0"/>
              <a:t>‹#›</a:t>
            </a:fld>
            <a:endParaRPr lang="en-GB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41935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1E1E9-C4FE-4957-92EA-5953DA3AF33B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6C2E8-6C09-4C7D-82CD-CF3CEF6F0D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9574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1E1E9-C4FE-4957-92EA-5953DA3AF33B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6C2E8-6C09-4C7D-82CD-CF3CEF6F0D99}" type="slidenum">
              <a:rPr lang="en-GB" smtClean="0"/>
              <a:t>‹#›</a:t>
            </a:fld>
            <a:endParaRPr lang="en-GB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60437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1E1E9-C4FE-4957-92EA-5953DA3AF33B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6C2E8-6C09-4C7D-82CD-CF3CEF6F0D99}" type="slidenum">
              <a:rPr lang="en-GB" smtClean="0"/>
              <a:t>‹#›</a:t>
            </a:fld>
            <a:endParaRPr lang="en-GB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84000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1E1E9-C4FE-4957-92EA-5953DA3AF33B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6C2E8-6C09-4C7D-82CD-CF3CEF6F0D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8775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1E1E9-C4FE-4957-92EA-5953DA3AF33B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6C2E8-6C09-4C7D-82CD-CF3CEF6F0D99}" type="slidenum">
              <a:rPr lang="en-GB" smtClean="0"/>
              <a:t>‹#›</a:t>
            </a:fld>
            <a:endParaRPr lang="en-GB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04697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1E1E9-C4FE-4957-92EA-5953DA3AF33B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6C2E8-6C09-4C7D-82CD-CF3CEF6F0D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5215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EF1E1E9-C4FE-4957-92EA-5953DA3AF33B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FC6C2E8-6C09-4C7D-82CD-CF3CEF6F0D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3425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s://www.youtube.com/watch?v=MkTw3_PmKtc" TargetMode="Externa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effectLst>
            <a:glow rad="228600">
              <a:schemeClr val="accent3">
                <a:satMod val="175000"/>
                <a:alpha val="40000"/>
              </a:schemeClr>
            </a:glow>
          </a:effectLst>
          <a:scene3d>
            <a:camera prst="perspectiveHeroicExtremeRightFacing"/>
            <a:lightRig rig="threePt" dir="t"/>
          </a:scene3d>
        </p:spPr>
        <p:txBody>
          <a:bodyPr/>
          <a:lstStyle/>
          <a:p>
            <a:r>
              <a:rPr lang="en-GB" dirty="0" smtClean="0"/>
              <a:t>World war 2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164101"/>
            <a:ext cx="9144000" cy="1655762"/>
          </a:xfrm>
        </p:spPr>
        <p:txBody>
          <a:bodyPr/>
          <a:lstStyle/>
          <a:p>
            <a:r>
              <a:rPr lang="en-GB" dirty="0" smtClean="0">
                <a:solidFill>
                  <a:srgbClr val="B3A7C5"/>
                </a:solidFill>
              </a:rPr>
              <a:t>Presented by </a:t>
            </a:r>
            <a:r>
              <a:rPr lang="en-GB" dirty="0">
                <a:solidFill>
                  <a:srgbClr val="B3A7C5"/>
                </a:solidFill>
              </a:rPr>
              <a:t>S</a:t>
            </a:r>
            <a:r>
              <a:rPr lang="en-GB" dirty="0" smtClean="0">
                <a:solidFill>
                  <a:srgbClr val="B3A7C5"/>
                </a:solidFill>
              </a:rPr>
              <a:t>ophie and </a:t>
            </a:r>
            <a:r>
              <a:rPr lang="en-GB" dirty="0">
                <a:solidFill>
                  <a:srgbClr val="B3A7C5"/>
                </a:solidFill>
              </a:rPr>
              <a:t>L</a:t>
            </a:r>
            <a:r>
              <a:rPr lang="en-GB" dirty="0" smtClean="0">
                <a:solidFill>
                  <a:srgbClr val="B3A7C5"/>
                </a:solidFill>
              </a:rPr>
              <a:t>eah </a:t>
            </a:r>
            <a:endParaRPr lang="en-GB" dirty="0">
              <a:solidFill>
                <a:srgbClr val="B3A7C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500451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8115" y="2601887"/>
            <a:ext cx="1934973" cy="198528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958572" y="2110359"/>
            <a:ext cx="12540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Anne Frank</a:t>
            </a:r>
            <a:endParaRPr lang="en-GB" dirty="0"/>
          </a:p>
        </p:txBody>
      </p:sp>
      <p:sp>
        <p:nvSpPr>
          <p:cNvPr id="2" name="Rectangle 1"/>
          <p:cNvSpPr/>
          <p:nvPr/>
        </p:nvSpPr>
        <p:spPr>
          <a:xfrm>
            <a:off x="646020" y="655294"/>
            <a:ext cx="1066163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0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Important people in world war 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830594" y="2479691"/>
            <a:ext cx="47375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Anne Frank was a girl who lived in World War two.</a:t>
            </a: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3970637" y="2987761"/>
            <a:ext cx="4250725" cy="669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She was a Jew but that is not good because Adolf Hitler hated Jews so he killed them. </a:t>
            </a:r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3553088" y="3779953"/>
            <a:ext cx="54838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She hid behind a book case so she almost survived but her dad </a:t>
            </a:r>
            <a:r>
              <a:rPr lang="en-GB" dirty="0" err="1" smtClean="0"/>
              <a:t>surrvived</a:t>
            </a:r>
            <a:r>
              <a:rPr lang="en-GB" dirty="0" smtClean="0"/>
              <a:t>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909078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Winston Churchill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-2076449"/>
            <a:ext cx="5469466" cy="7952316"/>
          </a:xfrm>
        </p:spPr>
        <p:txBody>
          <a:bodyPr/>
          <a:lstStyle/>
          <a:p>
            <a:r>
              <a:rPr lang="en-GB" dirty="0" smtClean="0">
                <a:solidFill>
                  <a:schemeClr val="tx1"/>
                </a:solidFill>
              </a:rPr>
              <a:t>This is Winston he did this sign and it means victory.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8" y="2207741"/>
            <a:ext cx="5238807" cy="1145059"/>
          </a:xfrm>
        </p:spPr>
        <p:txBody>
          <a:bodyPr/>
          <a:lstStyle/>
          <a:p>
            <a:r>
              <a:rPr lang="en-GB" dirty="0" smtClean="0"/>
              <a:t>Winston was the second prime minister in ww2 he was a good man but </a:t>
            </a:r>
            <a:r>
              <a:rPr lang="en-GB" dirty="0"/>
              <a:t>G</a:t>
            </a:r>
            <a:r>
              <a:rPr lang="en-GB" dirty="0" smtClean="0"/>
              <a:t>erman people hated him.</a:t>
            </a:r>
            <a:endParaRPr lang="en-GB" dirty="0"/>
          </a:p>
        </p:txBody>
      </p:sp>
      <p:pic>
        <p:nvPicPr>
          <p:cNvPr id="5" name="Picture 4">
            <a:hlinkClick r:id="rId2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1449170" y="3031065"/>
            <a:ext cx="3407735" cy="2721946"/>
          </a:xfrm>
          <a:prstGeom prst="rect">
            <a:avLst/>
          </a:prstGeom>
        </p:spPr>
      </p:pic>
      <p:sp>
        <p:nvSpPr>
          <p:cNvPr id="7" name="Right Arrow 6"/>
          <p:cNvSpPr/>
          <p:nvPr/>
        </p:nvSpPr>
        <p:spPr>
          <a:xfrm rot="9450342">
            <a:off x="5012266" y="4176584"/>
            <a:ext cx="655366" cy="6590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  </a:t>
            </a:r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 rot="20695380">
            <a:off x="5651579" y="3496500"/>
            <a:ext cx="3007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CLICK HERE FOR A VIDIO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846540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  <p:bldP spid="7" grpId="0" animBg="1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 rot="10800000" flipV="1">
            <a:off x="2903480" y="611017"/>
            <a:ext cx="82652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0" dirty="0" smtClean="0"/>
              <a:t>Adolf </a:t>
            </a:r>
            <a:r>
              <a:rPr lang="en-GB" sz="8000" dirty="0"/>
              <a:t>	</a:t>
            </a:r>
            <a:r>
              <a:rPr lang="en-GB" sz="8000" dirty="0" smtClean="0"/>
              <a:t>Hitler </a:t>
            </a:r>
            <a:endParaRPr lang="en-GB" sz="80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8992" y="902033"/>
            <a:ext cx="1636183" cy="123021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306" y="644624"/>
            <a:ext cx="1568192" cy="216933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75306" y="3278658"/>
            <a:ext cx="156518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Adolf </a:t>
            </a:r>
            <a:r>
              <a:rPr lang="en-GB" dirty="0"/>
              <a:t>H</a:t>
            </a:r>
            <a:r>
              <a:rPr lang="en-GB" dirty="0" smtClean="0"/>
              <a:t>itler was the German leader he hated </a:t>
            </a:r>
            <a:r>
              <a:rPr lang="en-GB" dirty="0"/>
              <a:t>J</a:t>
            </a:r>
            <a:r>
              <a:rPr lang="en-GB" dirty="0" smtClean="0"/>
              <a:t>ews and he wanted to take over </a:t>
            </a:r>
            <a:r>
              <a:rPr lang="en-GB" dirty="0" err="1" smtClean="0"/>
              <a:t>contries</a:t>
            </a:r>
            <a:r>
              <a:rPr lang="en-GB" dirty="0" smtClean="0"/>
              <a:t>. </a:t>
            </a: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 rot="2106081">
            <a:off x="7977020" y="2906213"/>
            <a:ext cx="45197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HE STARTED THE WAR !!!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94286954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17774" y="1029729"/>
            <a:ext cx="4942702" cy="1569660"/>
          </a:xfrm>
          <a:prstGeom prst="rect">
            <a:avLst/>
          </a:prstGeom>
          <a:noFill/>
          <a:effectLst>
            <a:softEdge rad="12700"/>
          </a:effectLst>
          <a:scene3d>
            <a:camera prst="isometricOffAxis2Right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n-GB" sz="9600" dirty="0" smtClean="0"/>
              <a:t>PLANES </a:t>
            </a:r>
            <a:endParaRPr lang="en-GB" sz="9600" dirty="0"/>
          </a:p>
        </p:txBody>
      </p:sp>
      <p:sp>
        <p:nvSpPr>
          <p:cNvPr id="3" name="TextBox 2"/>
          <p:cNvSpPr txBox="1"/>
          <p:nvPr/>
        </p:nvSpPr>
        <p:spPr>
          <a:xfrm>
            <a:off x="928341" y="798896"/>
            <a:ext cx="240642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6000" dirty="0" smtClean="0"/>
              <a:t>Spitfire</a:t>
            </a:r>
            <a:r>
              <a:rPr lang="en-GB" dirty="0" smtClean="0"/>
              <a:t> 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749960" y="1814559"/>
            <a:ext cx="3758546" cy="179356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52853" y="3719145"/>
            <a:ext cx="15562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The spitfire was the most famous plane in ww2.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12952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149</TotalTime>
  <Words>136</Words>
  <Application>Microsoft Office PowerPoint</Application>
  <PresentationFormat>Widescreen</PresentationFormat>
  <Paragraphs>18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Garamond</vt:lpstr>
      <vt:lpstr>Organic</vt:lpstr>
      <vt:lpstr>World war 2</vt:lpstr>
      <vt:lpstr>PowerPoint Presentation</vt:lpstr>
      <vt:lpstr>Winston Churchill</vt:lpstr>
      <vt:lpstr>PowerPoint Presentation</vt:lpstr>
      <vt:lpstr>PowerPoint Presentation</vt:lpstr>
    </vt:vector>
  </TitlesOfParts>
  <Company>WCC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World war 2</dc:title>
  <dc:creator>sophie.wood</dc:creator>
  <cp:lastModifiedBy>sophie.wood</cp:lastModifiedBy>
  <cp:revision>17</cp:revision>
  <dcterms:created xsi:type="dcterms:W3CDTF">2017-03-10T13:28:32Z</dcterms:created>
  <dcterms:modified xsi:type="dcterms:W3CDTF">2017-03-31T13:07:39Z</dcterms:modified>
</cp:coreProperties>
</file>