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2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8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4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4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2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3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4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6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8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2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3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1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81FFEC-34C8-4F03-BB8D-8FE6064C32CF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C92734-0C09-4017-BA25-5051D546A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187" y="1117480"/>
            <a:ext cx="8825658" cy="2677648"/>
          </a:xfrm>
        </p:spPr>
        <p:txBody>
          <a:bodyPr/>
          <a:lstStyle/>
          <a:p>
            <a:r>
              <a:rPr lang="en-GB" dirty="0" smtClean="0"/>
              <a:t>World War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727" y="4300150"/>
            <a:ext cx="8825658" cy="720811"/>
          </a:xfrm>
        </p:spPr>
        <p:txBody>
          <a:bodyPr/>
          <a:lstStyle/>
          <a:p>
            <a:r>
              <a:rPr lang="en-GB" dirty="0" smtClean="0"/>
              <a:t>Presented by Amelia and Sophia-Mae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79" y="1497450"/>
            <a:ext cx="6217911" cy="4163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3134" y="186025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World War 2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40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Winston Churchill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27" y="1604318"/>
            <a:ext cx="3080951" cy="2077995"/>
          </a:xfrm>
        </p:spPr>
        <p:txBody>
          <a:bodyPr/>
          <a:lstStyle/>
          <a:p>
            <a:r>
              <a:rPr lang="en-GB" dirty="0" smtClean="0"/>
              <a:t>He is best known for standing up to the Germans in World War 2.He was also prime minister of Great Britain.     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b="1" dirty="0" smtClean="0"/>
              <a:t>Winston Churchill was born on the 30</a:t>
            </a:r>
            <a:r>
              <a:rPr lang="en-GB" b="1" baseline="30000" dirty="0" smtClean="0"/>
              <a:t>th</a:t>
            </a:r>
            <a:r>
              <a:rPr lang="en-GB" b="1" dirty="0" smtClean="0"/>
              <a:t> of November 1874.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426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Adolf Hitler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366" y="2833816"/>
            <a:ext cx="3706538" cy="27843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Adolf HITLER WAS BORN APRIL 20</a:t>
            </a:r>
            <a:r>
              <a:rPr lang="en-GB" baseline="30000" dirty="0" smtClean="0"/>
              <a:t>TH</a:t>
            </a:r>
            <a:r>
              <a:rPr lang="en-GB" dirty="0" smtClean="0"/>
              <a:t> 1889.HE WAS BEST KNOWN FOR STARRING WW2 AND THE HOLOCAUST.HE WAS THE DICTATOR Of Germany. He died the 24</a:t>
            </a:r>
            <a:r>
              <a:rPr lang="en-GB" baseline="30000" dirty="0" smtClean="0"/>
              <a:t>th</a:t>
            </a:r>
            <a:r>
              <a:rPr lang="en-GB" dirty="0" smtClean="0"/>
              <a:t> of January 1965.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80" y="311324"/>
            <a:ext cx="1961274" cy="2240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8" y="891565"/>
            <a:ext cx="1997683" cy="1997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42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006" y="634314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soldiers</a:t>
            </a:r>
            <a:endParaRPr lang="en-GB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7751" y="1524000"/>
            <a:ext cx="65918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WW2,soldiers would carry a lot of  Kit. They would carry:</a:t>
            </a: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Weapons (Rifle or Guns)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mess tin (food tin)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Personal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 and blankets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 and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Winter clothing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Cartridge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Eating utensils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Pipe and tobacco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73" y="2329254"/>
            <a:ext cx="5341052" cy="22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1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170</TotalTime>
  <Words>121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World War 2</vt:lpstr>
      <vt:lpstr>  Winston Churchill</vt:lpstr>
      <vt:lpstr>Adolf Hitler</vt:lpstr>
      <vt:lpstr>PowerPoint Presentation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amelia.simpson</dc:creator>
  <cp:lastModifiedBy>amelia.simpson</cp:lastModifiedBy>
  <cp:revision>17</cp:revision>
  <dcterms:created xsi:type="dcterms:W3CDTF">2017-03-10T14:25:30Z</dcterms:created>
  <dcterms:modified xsi:type="dcterms:W3CDTF">2017-03-31T14:04:05Z</dcterms:modified>
</cp:coreProperties>
</file>