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425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39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84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843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545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822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43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5036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643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428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866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741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384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221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239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11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581FFEC-34C8-4F03-BB8D-8FE6064C32CF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7C92734-0C09-4017-BA25-5051D546A6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127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60187" y="1117480"/>
            <a:ext cx="8825658" cy="2677648"/>
          </a:xfrm>
        </p:spPr>
        <p:txBody>
          <a:bodyPr/>
          <a:lstStyle/>
          <a:p>
            <a:r>
              <a:rPr lang="en-GB" dirty="0" smtClean="0"/>
              <a:t>World War 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48727" y="4300150"/>
            <a:ext cx="8825658" cy="720811"/>
          </a:xfrm>
        </p:spPr>
        <p:txBody>
          <a:bodyPr/>
          <a:lstStyle/>
          <a:p>
            <a:r>
              <a:rPr lang="en-GB" dirty="0" smtClean="0"/>
              <a:t>Presented by Amelia and Sophia-Mae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279" y="1497450"/>
            <a:ext cx="6217911" cy="41637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43134" y="1860256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World War 2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540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Winston Churchill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1027" y="1604318"/>
            <a:ext cx="3080951" cy="2077995"/>
          </a:xfrm>
        </p:spPr>
        <p:txBody>
          <a:bodyPr/>
          <a:lstStyle/>
          <a:p>
            <a:r>
              <a:rPr lang="en-GB" dirty="0" smtClean="0"/>
              <a:t>He is best known for standing up to the Germans in World War 2.He was also prime minister of Great Britain.      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GB" b="1" dirty="0" smtClean="0"/>
              <a:t>Winston Churchill was born on the 30</a:t>
            </a:r>
            <a:r>
              <a:rPr lang="en-GB" b="1" baseline="30000" dirty="0" smtClean="0"/>
              <a:t>th</a:t>
            </a:r>
            <a:r>
              <a:rPr lang="en-GB" b="1" dirty="0" smtClean="0"/>
              <a:t> of November 1874.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74265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B0F0"/>
                </a:solidFill>
              </a:rPr>
              <a:t>Adolf Hitler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27366" y="2833816"/>
            <a:ext cx="3706538" cy="278439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dirty="0" smtClean="0"/>
              <a:t>Adolf HITLER WAS BORN APRIL 20</a:t>
            </a:r>
            <a:r>
              <a:rPr lang="en-GB" baseline="30000" dirty="0" smtClean="0"/>
              <a:t>TH</a:t>
            </a:r>
            <a:r>
              <a:rPr lang="en-GB" dirty="0" smtClean="0"/>
              <a:t> 1889.HE WAS BEST KNOWN FOR STARRING WW2 AND THE HOLOCAUST.HE WAS THE DICTATOR Of Germany. He died the 24</a:t>
            </a:r>
            <a:r>
              <a:rPr lang="en-GB" baseline="30000" dirty="0" smtClean="0"/>
              <a:t>th</a:t>
            </a:r>
            <a:r>
              <a:rPr lang="en-GB" dirty="0" smtClean="0"/>
              <a:t> of January 1965.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180" y="311324"/>
            <a:ext cx="1961274" cy="22401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88" y="891565"/>
            <a:ext cx="1997683" cy="19976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742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99006" y="634314"/>
            <a:ext cx="24144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 smtClean="0"/>
              <a:t>soldiers</a:t>
            </a:r>
            <a:endParaRPr lang="en-GB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37751" y="1524000"/>
            <a:ext cx="659186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 WW2,soldiers would carry a lot of  Kit. They would carry:</a:t>
            </a:r>
          </a:p>
          <a:p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Weapons (Rifle or Guns)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Their mess tin (food tin)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Personal hygiene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Tent and blankets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Reading and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Winter clothing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Cartridge box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Canteen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Eating utensils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Pipe and tobacco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373" y="2329254"/>
            <a:ext cx="5341052" cy="221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21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170</TotalTime>
  <Words>121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Ion Boardroom</vt:lpstr>
      <vt:lpstr>World War 2</vt:lpstr>
      <vt:lpstr>  Winston Churchill</vt:lpstr>
      <vt:lpstr>Adolf Hitler</vt:lpstr>
      <vt:lpstr>PowerPoint Presentation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amelia.simpson</dc:creator>
  <cp:lastModifiedBy>amelia.simpson</cp:lastModifiedBy>
  <cp:revision>17</cp:revision>
  <dcterms:created xsi:type="dcterms:W3CDTF">2017-03-10T14:25:30Z</dcterms:created>
  <dcterms:modified xsi:type="dcterms:W3CDTF">2017-03-31T14:04:05Z</dcterms:modified>
</cp:coreProperties>
</file>