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&amp;ehk=ULBqYmS8fM0VoTlnPAQk7w&amp;r=0&amp;pid=OfficeInsert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41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829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808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73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49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842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516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997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70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05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53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9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93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00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03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26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A4D4D-F97A-4492-873C-8F9720149B62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CFA1C-3E94-4491-9803-7F5E83A29F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670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&amp;ehk=ULBqYmS8fM0VoTlnPAQk7w&amp;r=0&amp;pid=OfficeInsert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voUe1WFBD9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fjEEp8o7_m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820" y="-653567"/>
            <a:ext cx="13075616" cy="81853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JOURNEY ON THE TRAIN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>
                <a:solidFill>
                  <a:srgbClr val="6FF868"/>
                </a:solidFill>
              </a:rPr>
              <a:t>PRESENTED BY EVIE.HINTON AND AMELIA MARSON</a:t>
            </a:r>
            <a:endParaRPr lang="en-GB" dirty="0">
              <a:solidFill>
                <a:srgbClr val="6FF8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7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                          EVACUEES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12810"/>
            <a:ext cx="9613861" cy="3599316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CHILDREN GOT EVACUATED TO THE COUNTRYSIDE BECAUSE GERMANY THOUGHT THEY WOULD KILL MORE PEOPLE IN THE CITY THAN THE COUNTRYSIDE.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080" y="3973093"/>
            <a:ext cx="2627456" cy="2137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3272">
            <a:off x="8981418" y="4491732"/>
            <a:ext cx="2018222" cy="15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20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TEACHERS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84" y="1834166"/>
            <a:ext cx="9613861" cy="3599316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teachers had to go with the evacuees on the train so they can still be </a:t>
            </a:r>
            <a:r>
              <a:rPr lang="en-GB" dirty="0" smtClean="0"/>
              <a:t>educated in the countryside. </a:t>
            </a:r>
            <a:endParaRPr lang="en-GB" dirty="0" smtClean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276" y="3244334"/>
            <a:ext cx="1458794" cy="18898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2604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800051" y="5612235"/>
            <a:ext cx="1635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here </a:t>
            </a:r>
            <a:r>
              <a:rPr lang="en-GB" smtClean="0"/>
              <a:t>for video.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95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Trains in ww2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32" y="2345262"/>
            <a:ext cx="9613861" cy="3599316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There are many different trains that carry evacuated children . Here is a steam </a:t>
            </a:r>
            <a:r>
              <a:rPr lang="en-GB" dirty="0" smtClean="0"/>
              <a:t>train. Many children were evacuated on the trains to the countryside.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419" y="3741490"/>
            <a:ext cx="4195160" cy="279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5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Before evacuation happened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268" y="2362040"/>
            <a:ext cx="9613861" cy="3599316"/>
          </a:xfrm>
        </p:spPr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.</a:t>
            </a:r>
            <a:r>
              <a:rPr lang="en-GB" dirty="0" smtClean="0"/>
              <a:t>Nevil Chamberlin told everybody about war.</a:t>
            </a:r>
          </a:p>
          <a:p>
            <a:pPr marL="0" indent="0">
              <a:buNone/>
            </a:pPr>
            <a:r>
              <a:rPr lang="en-GB" dirty="0" smtClean="0"/>
              <a:t>Here is his </a:t>
            </a:r>
            <a:r>
              <a:rPr lang="en-GB" dirty="0" smtClean="0"/>
              <a:t>speech!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</a:t>
            </a:r>
            <a:r>
              <a:rPr lang="en-GB" dirty="0" smtClean="0"/>
              <a:t>evil was the prime minister of England and he declared war on GE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War on Germany it wasn’t the other way around.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096" y="3405726"/>
            <a:ext cx="3065739" cy="22928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31604" y="6300132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Click for speech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82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145</TotalTime>
  <Words>133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JOURNEY ON THE TRAIN</vt:lpstr>
      <vt:lpstr>                            EVACUEES</vt:lpstr>
      <vt:lpstr>TEACHERS</vt:lpstr>
      <vt:lpstr>Trains in ww2</vt:lpstr>
      <vt:lpstr>Before evacuation happened</vt:lpstr>
    </vt:vector>
  </TitlesOfParts>
  <Company>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ON THE TRAIN</dc:title>
  <dc:creator>amelia.marson</dc:creator>
  <cp:lastModifiedBy>Year 4</cp:lastModifiedBy>
  <cp:revision>17</cp:revision>
  <dcterms:created xsi:type="dcterms:W3CDTF">2017-03-10T13:28:29Z</dcterms:created>
  <dcterms:modified xsi:type="dcterms:W3CDTF">2017-03-31T13:06:13Z</dcterms:modified>
</cp:coreProperties>
</file>