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&amp;ehk=ULBqYmS8fM0VoTlnPAQk7w&amp;r=0&amp;pid=OfficeInsert" ContentType="image/jpe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FF8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4" d="100"/>
          <a:sy n="64" d="100"/>
        </p:scale>
        <p:origin x="78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A4D4D-F97A-4492-873C-8F9720149B62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A0CFA1C-3E94-4491-9803-7F5E83A29F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74134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A4D4D-F97A-4492-873C-8F9720149B62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A0CFA1C-3E94-4491-9803-7F5E83A29F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58299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A4D4D-F97A-4492-873C-8F9720149B62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A0CFA1C-3E94-4491-9803-7F5E83A29F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68084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A4D4D-F97A-4492-873C-8F9720149B62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A0CFA1C-3E94-4491-9803-7F5E83A29F4D}" type="slidenum">
              <a:rPr lang="en-GB" smtClean="0"/>
              <a:t>‹#›</a:t>
            </a:fld>
            <a:endParaRPr lang="en-GB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037346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A4D4D-F97A-4492-873C-8F9720149B62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A0CFA1C-3E94-4491-9803-7F5E83A29F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94912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A4D4D-F97A-4492-873C-8F9720149B62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CFA1C-3E94-4491-9803-7F5E83A29F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98425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A4D4D-F97A-4492-873C-8F9720149B62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CFA1C-3E94-4491-9803-7F5E83A29F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95160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A4D4D-F97A-4492-873C-8F9720149B62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CFA1C-3E94-4491-9803-7F5E83A29F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7083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58FA4D4D-F97A-4492-873C-8F9720149B62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A0CFA1C-3E94-4491-9803-7F5E83A29F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79978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A4D4D-F97A-4492-873C-8F9720149B62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CFA1C-3E94-4491-9803-7F5E83A29F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67061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A4D4D-F97A-4492-873C-8F9720149B62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A0CFA1C-3E94-4491-9803-7F5E83A29F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00584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A4D4D-F97A-4492-873C-8F9720149B62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CFA1C-3E94-4491-9803-7F5E83A29F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25343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A4D4D-F97A-4492-873C-8F9720149B62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CFA1C-3E94-4491-9803-7F5E83A29F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68906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A4D4D-F97A-4492-873C-8F9720149B62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CFA1C-3E94-4491-9803-7F5E83A29F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99347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A4D4D-F97A-4492-873C-8F9720149B62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CFA1C-3E94-4491-9803-7F5E83A29F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30074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A4D4D-F97A-4492-873C-8F9720149B62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CFA1C-3E94-4491-9803-7F5E83A29F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20383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A4D4D-F97A-4492-873C-8F9720149B62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CFA1C-3E94-4491-9803-7F5E83A29F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42633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FA4D4D-F97A-4492-873C-8F9720149B62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0CFA1C-3E94-4491-9803-7F5E83A29F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967052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  <p:sldLayoutId id="2147483763" r:id="rId13"/>
    <p:sldLayoutId id="2147483764" r:id="rId14"/>
    <p:sldLayoutId id="2147483765" r:id="rId15"/>
    <p:sldLayoutId id="2147483766" r:id="rId16"/>
    <p:sldLayoutId id="2147483767" r:id="rId17"/>
  </p:sldLayoutIdLst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&amp;ehk=ULBqYmS8fM0VoTlnPAQk7w&amp;r=0&amp;pid=OfficeInsert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hyperlink" Target="https://www.youtube.com/watch?v=voUe1WFBD9Q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hyperlink" Target="https://www.youtube.com/watch?v=fjEEp8o7_mU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2820" y="-653567"/>
            <a:ext cx="13075616" cy="818533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JOURNEY ON THE TRAIN</a:t>
            </a:r>
            <a:endParaRPr lang="en-GB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  <a:p>
            <a:r>
              <a:rPr lang="en-GB" dirty="0" smtClean="0">
                <a:solidFill>
                  <a:srgbClr val="6FF868"/>
                </a:solidFill>
              </a:rPr>
              <a:t>PRESENTED BY EVIE.HINTON AND AMELIA MARSON</a:t>
            </a:r>
            <a:endParaRPr lang="en-GB" dirty="0">
              <a:solidFill>
                <a:srgbClr val="6FF86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76794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 </a:t>
            </a:r>
            <a:r>
              <a:rPr lang="en-GB" dirty="0" smtClean="0"/>
              <a:t>                           EVACUEES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0321" y="2312810"/>
            <a:ext cx="9613861" cy="3599316"/>
          </a:xfrm>
        </p:spPr>
        <p:txBody>
          <a:bodyPr/>
          <a:lstStyle/>
          <a:p>
            <a:endParaRPr lang="en-GB" dirty="0" smtClean="0"/>
          </a:p>
          <a:p>
            <a:r>
              <a:rPr lang="en-GB" dirty="0" smtClean="0"/>
              <a:t>THE CHILDREN GOT EVACUATED TO THE COUNTRYSIDE BECAUSE GERMANY THOUGHT THEY WOULD KILL MORE PEOPLE IN THE CITY THAN THE COUNTRYSIDE.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5080" y="3973093"/>
            <a:ext cx="2627456" cy="213774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53272">
            <a:off x="8981418" y="4491732"/>
            <a:ext cx="2018222" cy="1529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6209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TEACHERS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7984" y="1834166"/>
            <a:ext cx="9613861" cy="3599316"/>
          </a:xfrm>
        </p:spPr>
        <p:txBody>
          <a:bodyPr/>
          <a:lstStyle/>
          <a:p>
            <a:endParaRPr lang="en-GB" dirty="0" smtClean="0"/>
          </a:p>
          <a:p>
            <a:r>
              <a:rPr lang="en-GB" dirty="0" smtClean="0"/>
              <a:t>The teachers had to go with the evacuees on the train so they can still be </a:t>
            </a:r>
            <a:r>
              <a:rPr lang="en-GB" dirty="0" smtClean="0"/>
              <a:t>educated in the countryside. </a:t>
            </a:r>
            <a:endParaRPr lang="en-GB" dirty="0" smtClean="0"/>
          </a:p>
        </p:txBody>
      </p:sp>
      <p:pic>
        <p:nvPicPr>
          <p:cNvPr id="4" name="Picture 3">
            <a:hlinkClick r:id="rId2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8276" y="3244334"/>
            <a:ext cx="1458794" cy="188980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326042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8800051" y="5612235"/>
            <a:ext cx="16358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Click here </a:t>
            </a:r>
            <a:r>
              <a:rPr lang="en-GB" smtClean="0"/>
              <a:t>for video.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449575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Trains in ww2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6432" y="2345262"/>
            <a:ext cx="9613861" cy="3599316"/>
          </a:xfrm>
        </p:spPr>
        <p:txBody>
          <a:bodyPr/>
          <a:lstStyle/>
          <a:p>
            <a:endParaRPr lang="en-GB" dirty="0" smtClean="0"/>
          </a:p>
          <a:p>
            <a:r>
              <a:rPr lang="en-GB" dirty="0" smtClean="0"/>
              <a:t>There are many different trains that carry evacuated children . Here is a steam </a:t>
            </a:r>
            <a:r>
              <a:rPr lang="en-GB" dirty="0" smtClean="0"/>
              <a:t>train. Many children were evacuated on the trains to the countryside.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419" y="3741490"/>
            <a:ext cx="4195160" cy="2792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759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Before evacuation happened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3268" y="2362040"/>
            <a:ext cx="9613861" cy="3599316"/>
          </a:xfrm>
        </p:spPr>
        <p:txBody>
          <a:bodyPr/>
          <a:lstStyle/>
          <a:p>
            <a:endParaRPr lang="en-GB" dirty="0" smtClean="0"/>
          </a:p>
          <a:p>
            <a:pPr marL="0" indent="0">
              <a:buNone/>
            </a:pPr>
            <a:r>
              <a:rPr lang="en-GB" dirty="0"/>
              <a:t>.</a:t>
            </a:r>
            <a:r>
              <a:rPr lang="en-GB" dirty="0" smtClean="0"/>
              <a:t>Nevil Chamberlin told everybody about war.</a:t>
            </a:r>
          </a:p>
          <a:p>
            <a:pPr marL="0" indent="0">
              <a:buNone/>
            </a:pPr>
            <a:r>
              <a:rPr lang="en-GB" dirty="0" smtClean="0"/>
              <a:t>Here is his </a:t>
            </a:r>
            <a:r>
              <a:rPr lang="en-GB" dirty="0" smtClean="0"/>
              <a:t>speech!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N</a:t>
            </a:r>
            <a:r>
              <a:rPr lang="en-GB" dirty="0" smtClean="0"/>
              <a:t>evil was the prime minister of England and he declared war on GE</a:t>
            </a: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War on Germany it wasn’t the other way around.</a:t>
            </a:r>
            <a:endParaRPr lang="en-GB" dirty="0"/>
          </a:p>
        </p:txBody>
      </p:sp>
      <p:pic>
        <p:nvPicPr>
          <p:cNvPr id="4" name="Picture 3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6096" y="3405726"/>
            <a:ext cx="3065739" cy="229286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531604" y="6300132"/>
            <a:ext cx="18373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Click for speech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268292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TM04033917[[fn=Berlin]]</Template>
  <TotalTime>145</TotalTime>
  <Words>133</Words>
  <Application>Microsoft Office PowerPoint</Application>
  <PresentationFormat>Widescreen</PresentationFormat>
  <Paragraphs>21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Trebuchet MS</vt:lpstr>
      <vt:lpstr>Berlin</vt:lpstr>
      <vt:lpstr>JOURNEY ON THE TRAIN</vt:lpstr>
      <vt:lpstr>                            EVACUEES</vt:lpstr>
      <vt:lpstr>TEACHERS</vt:lpstr>
      <vt:lpstr>Trains in ww2</vt:lpstr>
      <vt:lpstr>Before evacuation happened</vt:lpstr>
    </vt:vector>
  </TitlesOfParts>
  <Company>WCC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JOURNEY ON THE TRAIN</dc:title>
  <dc:creator>amelia.marson</dc:creator>
  <cp:lastModifiedBy>Year 4</cp:lastModifiedBy>
  <cp:revision>17</cp:revision>
  <dcterms:created xsi:type="dcterms:W3CDTF">2017-03-10T13:28:29Z</dcterms:created>
  <dcterms:modified xsi:type="dcterms:W3CDTF">2017-03-31T13:06:13Z</dcterms:modified>
</cp:coreProperties>
</file>