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aac.thompson" initials="i" lastIdx="1" clrIdx="0">
    <p:extLst>
      <p:ext uri="{19B8F6BF-5375-455C-9EA6-DF929625EA0E}">
        <p15:presenceInfo xmlns:p15="http://schemas.microsoft.com/office/powerpoint/2012/main" userId="S-1-5-21-2448187982-3738209854-3622058950-14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7" d="100"/>
          <a:sy n="107" d="100"/>
        </p:scale>
        <p:origin x="138"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3-24T13:52:11.368" idx="1">
    <p:pos x="10" y="10"/>
    <p:text/>
    <p:extLst>
      <p:ext uri="{C676402C-5697-4E1C-873F-D02D1690AC5C}">
        <p15:threadingInfo xmlns:p15="http://schemas.microsoft.com/office/powerpoint/2012/main" timeZoneBia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E7118E-AFD7-4A59-B0C6-33BBD0FDAC0B}" type="datetimeFigureOut">
              <a:rPr lang="en-GB" smtClean="0"/>
              <a:t>31/03/2017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332BE4-9A15-4BD2-8E4E-68604C582666}" type="slidenum">
              <a:rPr lang="en-GB" smtClean="0"/>
              <a:t>‹#›</a:t>
            </a:fld>
            <a:endParaRPr lang="en-GB"/>
          </a:p>
        </p:txBody>
      </p:sp>
    </p:spTree>
    <p:extLst>
      <p:ext uri="{BB962C8B-B14F-4D97-AF65-F5344CB8AC3E}">
        <p14:creationId xmlns:p14="http://schemas.microsoft.com/office/powerpoint/2010/main" val="3375446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C332BE4-9A15-4BD2-8E4E-68604C582666}" type="slidenum">
              <a:rPr lang="en-GB" smtClean="0"/>
              <a:t>5</a:t>
            </a:fld>
            <a:endParaRPr lang="en-GB"/>
          </a:p>
        </p:txBody>
      </p:sp>
    </p:spTree>
    <p:extLst>
      <p:ext uri="{BB962C8B-B14F-4D97-AF65-F5344CB8AC3E}">
        <p14:creationId xmlns:p14="http://schemas.microsoft.com/office/powerpoint/2010/main" val="40493862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218DC87-E5F9-4173-912B-3D5523DC694F}" type="datetimeFigureOut">
              <a:rPr lang="en-GB" smtClean="0"/>
              <a:t>31/03/2017</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A4352BC9-BBB4-4096-B2EF-42EA440037A4}"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8090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18DC87-E5F9-4173-912B-3D5523DC694F}" type="datetimeFigureOut">
              <a:rPr lang="en-GB" smtClean="0"/>
              <a:t>31/03/2017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352BC9-BBB4-4096-B2EF-42EA440037A4}" type="slidenum">
              <a:rPr lang="en-GB" smtClean="0"/>
              <a:t>‹#›</a:t>
            </a:fld>
            <a:endParaRPr lang="en-GB"/>
          </a:p>
        </p:txBody>
      </p:sp>
    </p:spTree>
    <p:extLst>
      <p:ext uri="{BB962C8B-B14F-4D97-AF65-F5344CB8AC3E}">
        <p14:creationId xmlns:p14="http://schemas.microsoft.com/office/powerpoint/2010/main" val="140628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18DC87-E5F9-4173-912B-3D5523DC694F}" type="datetimeFigureOut">
              <a:rPr lang="en-GB" smtClean="0"/>
              <a:t>31/03/2017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352BC9-BBB4-4096-B2EF-42EA440037A4}"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0831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18DC87-E5F9-4173-912B-3D5523DC694F}" type="datetimeFigureOut">
              <a:rPr lang="en-GB" smtClean="0"/>
              <a:t>31/03/2017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352BC9-BBB4-4096-B2EF-42EA440037A4}"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9420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18DC87-E5F9-4173-912B-3D5523DC694F}" type="datetimeFigureOut">
              <a:rPr lang="en-GB" smtClean="0"/>
              <a:t>31/03/2017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352BC9-BBB4-4096-B2EF-42EA440037A4}" type="slidenum">
              <a:rPr lang="en-GB" smtClean="0"/>
              <a:t>‹#›</a:t>
            </a:fld>
            <a:endParaRPr lang="en-GB"/>
          </a:p>
        </p:txBody>
      </p:sp>
    </p:spTree>
    <p:extLst>
      <p:ext uri="{BB962C8B-B14F-4D97-AF65-F5344CB8AC3E}">
        <p14:creationId xmlns:p14="http://schemas.microsoft.com/office/powerpoint/2010/main" val="3986221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18DC87-E5F9-4173-912B-3D5523DC694F}" type="datetimeFigureOut">
              <a:rPr lang="en-GB" smtClean="0"/>
              <a:t>31/03/2017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352BC9-BBB4-4096-B2EF-42EA440037A4}"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9350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18DC87-E5F9-4173-912B-3D5523DC694F}" type="datetimeFigureOut">
              <a:rPr lang="en-GB" smtClean="0"/>
              <a:t>31/03/2017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352BC9-BBB4-4096-B2EF-42EA440037A4}"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5671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18DC87-E5F9-4173-912B-3D5523DC694F}" type="datetimeFigureOut">
              <a:rPr lang="en-GB" smtClean="0"/>
              <a:t>31/03/2017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352BC9-BBB4-4096-B2EF-42EA440037A4}"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4224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18DC87-E5F9-4173-912B-3D5523DC694F}" type="datetimeFigureOut">
              <a:rPr lang="en-GB" smtClean="0"/>
              <a:t>31/03/2017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352BC9-BBB4-4096-B2EF-42EA440037A4}"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8488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18DC87-E5F9-4173-912B-3D5523DC694F}" type="datetimeFigureOut">
              <a:rPr lang="en-GB" smtClean="0"/>
              <a:t>31/03/2017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352BC9-BBB4-4096-B2EF-42EA440037A4}" type="slidenum">
              <a:rPr lang="en-GB" smtClean="0"/>
              <a:t>‹#›</a:t>
            </a:fld>
            <a:endParaRPr lang="en-GB"/>
          </a:p>
        </p:txBody>
      </p:sp>
    </p:spTree>
    <p:extLst>
      <p:ext uri="{BB962C8B-B14F-4D97-AF65-F5344CB8AC3E}">
        <p14:creationId xmlns:p14="http://schemas.microsoft.com/office/powerpoint/2010/main" val="3126568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18DC87-E5F9-4173-912B-3D5523DC694F}" type="datetimeFigureOut">
              <a:rPr lang="en-GB" smtClean="0"/>
              <a:t>31/03/2017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352BC9-BBB4-4096-B2EF-42EA440037A4}"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8286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218DC87-E5F9-4173-912B-3D5523DC694F}" type="datetimeFigureOut">
              <a:rPr lang="en-GB" smtClean="0"/>
              <a:t>31/03/2017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352BC9-BBB4-4096-B2EF-42EA440037A4}" type="slidenum">
              <a:rPr lang="en-GB" smtClean="0"/>
              <a:t>‹#›</a:t>
            </a:fld>
            <a:endParaRPr lang="en-GB"/>
          </a:p>
        </p:txBody>
      </p:sp>
    </p:spTree>
    <p:extLst>
      <p:ext uri="{BB962C8B-B14F-4D97-AF65-F5344CB8AC3E}">
        <p14:creationId xmlns:p14="http://schemas.microsoft.com/office/powerpoint/2010/main" val="1037765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18DC87-E5F9-4173-912B-3D5523DC694F}" type="datetimeFigureOut">
              <a:rPr lang="en-GB" smtClean="0"/>
              <a:t>31/03/2017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352BC9-BBB4-4096-B2EF-42EA440037A4}"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8714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18DC87-E5F9-4173-912B-3D5523DC694F}" type="datetimeFigureOut">
              <a:rPr lang="en-GB" smtClean="0"/>
              <a:t>31/03/2017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352BC9-BBB4-4096-B2EF-42EA440037A4}"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1828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8DC87-E5F9-4173-912B-3D5523DC694F}" type="datetimeFigureOut">
              <a:rPr lang="en-GB" smtClean="0"/>
              <a:t>31/03/2017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352BC9-BBB4-4096-B2EF-42EA440037A4}" type="slidenum">
              <a:rPr lang="en-GB" smtClean="0"/>
              <a:t>‹#›</a:t>
            </a:fld>
            <a:endParaRPr lang="en-GB"/>
          </a:p>
        </p:txBody>
      </p:sp>
    </p:spTree>
    <p:extLst>
      <p:ext uri="{BB962C8B-B14F-4D97-AF65-F5344CB8AC3E}">
        <p14:creationId xmlns:p14="http://schemas.microsoft.com/office/powerpoint/2010/main" val="922178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18DC87-E5F9-4173-912B-3D5523DC694F}" type="datetimeFigureOut">
              <a:rPr lang="en-GB" smtClean="0"/>
              <a:t>31/03/2017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352BC9-BBB4-4096-B2EF-42EA440037A4}"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0908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18DC87-E5F9-4173-912B-3D5523DC694F}" type="datetimeFigureOut">
              <a:rPr lang="en-GB" smtClean="0"/>
              <a:t>31/03/2017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352BC9-BBB4-4096-B2EF-42EA440037A4}" type="slidenum">
              <a:rPr lang="en-GB" smtClean="0"/>
              <a:t>‹#›</a:t>
            </a:fld>
            <a:endParaRPr lang="en-GB"/>
          </a:p>
        </p:txBody>
      </p:sp>
    </p:spTree>
    <p:extLst>
      <p:ext uri="{BB962C8B-B14F-4D97-AF65-F5344CB8AC3E}">
        <p14:creationId xmlns:p14="http://schemas.microsoft.com/office/powerpoint/2010/main" val="1186637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218DC87-E5F9-4173-912B-3D5523DC694F}" type="datetimeFigureOut">
              <a:rPr lang="en-GB" smtClean="0"/>
              <a:t>31/03/2017</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4352BC9-BBB4-4096-B2EF-42EA440037A4}" type="slidenum">
              <a:rPr lang="en-GB" smtClean="0"/>
              <a:t>‹#›</a:t>
            </a:fld>
            <a:endParaRPr lang="en-GB"/>
          </a:p>
        </p:txBody>
      </p:sp>
    </p:spTree>
    <p:extLst>
      <p:ext uri="{BB962C8B-B14F-4D97-AF65-F5344CB8AC3E}">
        <p14:creationId xmlns:p14="http://schemas.microsoft.com/office/powerpoint/2010/main" val="1575145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youtube.com/watch?v=rtJ_zbz1Ny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Y5rGyP6SSYM"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comments" Target="../comments/comment1.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www.youtube.com/watch?v=1ugNGFsaKWc"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8164285"/>
          </a:xfrm>
          <a:prstGeom prst="rect">
            <a:avLst/>
          </a:prstGeom>
        </p:spPr>
      </p:pic>
      <p:sp>
        <p:nvSpPr>
          <p:cNvPr id="2" name="Title 1"/>
          <p:cNvSpPr>
            <a:spLocks noGrp="1"/>
          </p:cNvSpPr>
          <p:nvPr>
            <p:ph type="ctrTitle"/>
          </p:nvPr>
        </p:nvSpPr>
        <p:spPr>
          <a:xfrm>
            <a:off x="2585306" y="0"/>
            <a:ext cx="6815669" cy="1360156"/>
          </a:xfrm>
        </p:spPr>
        <p:txBody>
          <a:bodyPr/>
          <a:lstStyle/>
          <a:p>
            <a:r>
              <a:rPr lang="en-GB" b="1" dirty="0" smtClean="0"/>
              <a:t>WORLD WAR 2</a:t>
            </a:r>
            <a:endParaRPr lang="en-GB" b="1" dirty="0"/>
          </a:p>
        </p:txBody>
      </p:sp>
      <p:sp>
        <p:nvSpPr>
          <p:cNvPr id="3" name="Subtitle 2"/>
          <p:cNvSpPr>
            <a:spLocks noGrp="1"/>
          </p:cNvSpPr>
          <p:nvPr>
            <p:ph type="subTitle" idx="1"/>
          </p:nvPr>
        </p:nvSpPr>
        <p:spPr>
          <a:xfrm>
            <a:off x="-1681894" y="0"/>
            <a:ext cx="6815669" cy="1320802"/>
          </a:xfrm>
        </p:spPr>
        <p:txBody>
          <a:bodyPr/>
          <a:lstStyle/>
          <a:p>
            <a:r>
              <a:rPr lang="en-GB" b="1" dirty="0" smtClean="0"/>
              <a:t>By Erin and Isaac</a:t>
            </a:r>
            <a:endParaRPr lang="en-GB" b="1" dirty="0"/>
          </a:p>
        </p:txBody>
      </p:sp>
    </p:spTree>
    <p:extLst>
      <p:ext uri="{BB962C8B-B14F-4D97-AF65-F5344CB8AC3E}">
        <p14:creationId xmlns:p14="http://schemas.microsoft.com/office/powerpoint/2010/main" val="251163560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NEVILLE CHAMBERLIN</a:t>
            </a:r>
            <a:endParaRPr lang="en-GB" dirty="0"/>
          </a:p>
        </p:txBody>
      </p:sp>
      <p:sp>
        <p:nvSpPr>
          <p:cNvPr id="3" name="Content Placeholder 2"/>
          <p:cNvSpPr>
            <a:spLocks noGrp="1"/>
          </p:cNvSpPr>
          <p:nvPr>
            <p:ph idx="1"/>
          </p:nvPr>
        </p:nvSpPr>
        <p:spPr>
          <a:xfrm>
            <a:off x="1295401" y="2556932"/>
            <a:ext cx="9964270" cy="3318936"/>
          </a:xfrm>
        </p:spPr>
        <p:txBody>
          <a:bodyPr/>
          <a:lstStyle/>
          <a:p>
            <a:pPr marL="0" indent="0">
              <a:buNone/>
            </a:pPr>
            <a:r>
              <a:rPr lang="en-GB" dirty="0" smtClean="0"/>
              <a:t>He has a famous speech</a:t>
            </a:r>
          </a:p>
          <a:p>
            <a:pPr marL="0" indent="0">
              <a:buNone/>
            </a:pPr>
            <a:r>
              <a:rPr lang="en-GB" dirty="0" smtClean="0"/>
              <a:t>Neville declared  war on Germany the day after Germany </a:t>
            </a:r>
            <a:endParaRPr lang="en-GB" dirty="0"/>
          </a:p>
          <a:p>
            <a:pPr marL="0" indent="0">
              <a:buNone/>
            </a:pPr>
            <a:r>
              <a:rPr lang="en-GB" dirty="0" smtClean="0"/>
              <a:t>Invaded Poland and told them to drop</a:t>
            </a:r>
          </a:p>
          <a:p>
            <a:pPr marL="0" indent="0">
              <a:buNone/>
            </a:pPr>
            <a:r>
              <a:rPr lang="en-GB" dirty="0" smtClean="0"/>
              <a:t>Of their troops at Poof they would declare </a:t>
            </a:r>
          </a:p>
          <a:p>
            <a:pPr marL="0" indent="0">
              <a:buNone/>
            </a:pPr>
            <a:r>
              <a:rPr lang="en-GB" dirty="0" smtClean="0"/>
              <a:t>war</a:t>
            </a:r>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5144" y="2993572"/>
            <a:ext cx="1382240" cy="1777166"/>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5" name="TextBox 4"/>
          <p:cNvSpPr txBox="1"/>
          <p:nvPr/>
        </p:nvSpPr>
        <p:spPr>
          <a:xfrm>
            <a:off x="7158681" y="4563762"/>
            <a:ext cx="1252151" cy="646331"/>
          </a:xfrm>
          <a:prstGeom prst="rect">
            <a:avLst/>
          </a:prstGeom>
          <a:noFill/>
        </p:spPr>
        <p:txBody>
          <a:bodyPr wrap="square" rtlCol="0">
            <a:spAutoFit/>
          </a:bodyPr>
          <a:lstStyle/>
          <a:p>
            <a:r>
              <a:rPr lang="en-GB" dirty="0" smtClean="0"/>
              <a:t>Click for video</a:t>
            </a:r>
            <a:endParaRPr lang="en-GB" dirty="0"/>
          </a:p>
        </p:txBody>
      </p:sp>
    </p:spTree>
    <p:extLst>
      <p:ext uri="{BB962C8B-B14F-4D97-AF65-F5344CB8AC3E}">
        <p14:creationId xmlns:p14="http://schemas.microsoft.com/office/powerpoint/2010/main" val="21556313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Bauhaus 93" panose="04030905020B02020C02" pitchFamily="82" charset="0"/>
              </a:rPr>
              <a:t>ADOLF HITLER</a:t>
            </a:r>
            <a:endParaRPr lang="en-GB" dirty="0">
              <a:latin typeface="Bauhaus 93" panose="04030905020B02020C02" pitchFamily="8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2" y="2981594"/>
            <a:ext cx="3069878" cy="204159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3" name="TextBox 2"/>
          <p:cNvSpPr txBox="1"/>
          <p:nvPr/>
        </p:nvSpPr>
        <p:spPr>
          <a:xfrm>
            <a:off x="5609968" y="3402227"/>
            <a:ext cx="5651156" cy="1200329"/>
          </a:xfrm>
          <a:prstGeom prst="rect">
            <a:avLst/>
          </a:prstGeom>
          <a:noFill/>
        </p:spPr>
        <p:txBody>
          <a:bodyPr wrap="square" rtlCol="0">
            <a:spAutoFit/>
          </a:bodyPr>
          <a:lstStyle/>
          <a:p>
            <a:r>
              <a:rPr lang="en-GB" dirty="0" smtClean="0"/>
              <a:t>Adolf Hitler was a Nazi and the German leader. He was the one that mad the second world war real. He was the German leader from 1933-1945. Adolf Hitler was the Nazi party leader and he became a powerful dictator.</a:t>
            </a:r>
            <a:endParaRPr lang="en-GB" dirty="0"/>
          </a:p>
        </p:txBody>
      </p:sp>
    </p:spTree>
    <p:extLst>
      <p:ext uri="{BB962C8B-B14F-4D97-AF65-F5344CB8AC3E}">
        <p14:creationId xmlns:p14="http://schemas.microsoft.com/office/powerpoint/2010/main" val="36621948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Anne Frank</a:t>
            </a:r>
            <a:endParaRPr lang="en-GB" dirty="0"/>
          </a:p>
        </p:txBody>
      </p:sp>
      <p:sp>
        <p:nvSpPr>
          <p:cNvPr id="3" name="TextBox 2"/>
          <p:cNvSpPr txBox="1"/>
          <p:nvPr/>
        </p:nvSpPr>
        <p:spPr>
          <a:xfrm>
            <a:off x="1878227" y="2875005"/>
            <a:ext cx="4217773" cy="923330"/>
          </a:xfrm>
          <a:prstGeom prst="rect">
            <a:avLst/>
          </a:prstGeom>
          <a:noFill/>
        </p:spPr>
        <p:txBody>
          <a:bodyPr wrap="square" rtlCol="0">
            <a:spAutoFit/>
          </a:bodyPr>
          <a:lstStyle/>
          <a:p>
            <a:r>
              <a:rPr lang="en-GB" dirty="0" smtClean="0"/>
              <a:t>Anne Frank was a Jew, but Adolf Hitler didn’t like them. He would send them to labour camps. </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1049" y="2543268"/>
            <a:ext cx="3001319" cy="3136378"/>
          </a:xfrm>
          <a:prstGeom prst="rect">
            <a:avLst/>
          </a:prstGeom>
        </p:spPr>
      </p:pic>
    </p:spTree>
    <p:extLst>
      <p:ext uri="{BB962C8B-B14F-4D97-AF65-F5344CB8AC3E}">
        <p14:creationId xmlns:p14="http://schemas.microsoft.com/office/powerpoint/2010/main" val="223099557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Air Forces</a:t>
            </a:r>
            <a:endParaRPr lang="en-GB" dirty="0"/>
          </a:p>
        </p:txBody>
      </p:sp>
      <p:sp>
        <p:nvSpPr>
          <p:cNvPr id="3" name="TextBox 2"/>
          <p:cNvSpPr txBox="1"/>
          <p:nvPr/>
        </p:nvSpPr>
        <p:spPr>
          <a:xfrm>
            <a:off x="1795849" y="3385751"/>
            <a:ext cx="4580237" cy="1477328"/>
          </a:xfrm>
          <a:prstGeom prst="rect">
            <a:avLst/>
          </a:prstGeom>
          <a:noFill/>
        </p:spPr>
        <p:txBody>
          <a:bodyPr wrap="square" rtlCol="0">
            <a:spAutoFit/>
          </a:bodyPr>
          <a:lstStyle/>
          <a:p>
            <a:r>
              <a:rPr lang="en-GB" dirty="0" smtClean="0"/>
              <a:t>The two air forces the RAF and the Luftwaffe. The fighter planes for the RAF were the Spitfire and the Hurricane and the planes for the Germans were the Messerschmitt BF109 and the </a:t>
            </a:r>
            <a:r>
              <a:rPr lang="en-GB" dirty="0" err="1" smtClean="0"/>
              <a:t>Heinkel</a:t>
            </a:r>
            <a:r>
              <a:rPr lang="en-GB" dirty="0" smtClean="0"/>
              <a:t>. </a:t>
            </a:r>
            <a:endParaRPr lang="en-GB" dirty="0"/>
          </a:p>
        </p:txBody>
      </p:sp>
      <p:pic>
        <p:nvPicPr>
          <p:cNvPr id="4" name="Picture 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6086" y="3385751"/>
            <a:ext cx="4810898" cy="2249094"/>
          </a:xfrm>
          <a:prstGeom prst="rect">
            <a:avLst/>
          </a:prstGeom>
        </p:spPr>
      </p:pic>
      <p:sp>
        <p:nvSpPr>
          <p:cNvPr id="6" name="TextBox 5"/>
          <p:cNvSpPr txBox="1"/>
          <p:nvPr/>
        </p:nvSpPr>
        <p:spPr>
          <a:xfrm>
            <a:off x="5153891" y="5107709"/>
            <a:ext cx="1222195" cy="646331"/>
          </a:xfrm>
          <a:prstGeom prst="rect">
            <a:avLst/>
          </a:prstGeom>
          <a:noFill/>
        </p:spPr>
        <p:txBody>
          <a:bodyPr wrap="square" rtlCol="0">
            <a:spAutoFit/>
          </a:bodyPr>
          <a:lstStyle/>
          <a:p>
            <a:r>
              <a:rPr lang="en-GB" dirty="0" smtClean="0"/>
              <a:t>Click for video.</a:t>
            </a:r>
            <a:endParaRPr lang="en-GB" dirty="0"/>
          </a:p>
        </p:txBody>
      </p:sp>
    </p:spTree>
    <p:extLst>
      <p:ext uri="{BB962C8B-B14F-4D97-AF65-F5344CB8AC3E}">
        <p14:creationId xmlns:p14="http://schemas.microsoft.com/office/powerpoint/2010/main" val="21751672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Good Night Mr Tom Book</a:t>
            </a:r>
            <a:endParaRPr lang="en-GB" dirty="0"/>
          </a:p>
        </p:txBody>
      </p:sp>
      <p:pic>
        <p:nvPicPr>
          <p:cNvPr id="3" name="Picture 2">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8368" y="2578443"/>
            <a:ext cx="2163488" cy="3308864"/>
          </a:xfrm>
          <a:prstGeom prst="rect">
            <a:avLst/>
          </a:prstGeom>
        </p:spPr>
      </p:pic>
      <p:sp>
        <p:nvSpPr>
          <p:cNvPr id="4" name="TextBox 3"/>
          <p:cNvSpPr txBox="1"/>
          <p:nvPr/>
        </p:nvSpPr>
        <p:spPr>
          <a:xfrm>
            <a:off x="3847070" y="3229232"/>
            <a:ext cx="1482811" cy="646331"/>
          </a:xfrm>
          <a:prstGeom prst="rect">
            <a:avLst/>
          </a:prstGeom>
          <a:noFill/>
        </p:spPr>
        <p:txBody>
          <a:bodyPr wrap="square" rtlCol="0">
            <a:spAutoFit/>
          </a:bodyPr>
          <a:lstStyle/>
          <a:p>
            <a:r>
              <a:rPr lang="en-GB" dirty="0" smtClean="0"/>
              <a:t>Click the book for a trailer.</a:t>
            </a:r>
            <a:endParaRPr lang="en-GB" dirty="0"/>
          </a:p>
        </p:txBody>
      </p:sp>
    </p:spTree>
    <p:extLst>
      <p:ext uri="{BB962C8B-B14F-4D97-AF65-F5344CB8AC3E}">
        <p14:creationId xmlns:p14="http://schemas.microsoft.com/office/powerpoint/2010/main" val="633304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163</TotalTime>
  <Words>168</Words>
  <Application>Microsoft Office PowerPoint</Application>
  <PresentationFormat>Widescreen</PresentationFormat>
  <Paragraphs>19</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Bauhaus 93</vt:lpstr>
      <vt:lpstr>Calibri</vt:lpstr>
      <vt:lpstr>Garamond</vt:lpstr>
      <vt:lpstr>Organic</vt:lpstr>
      <vt:lpstr>WORLD WAR 2</vt:lpstr>
      <vt:lpstr>NEVILLE CHAMBERLIN</vt:lpstr>
      <vt:lpstr>ADOLF HITLER</vt:lpstr>
      <vt:lpstr>Anne Frank</vt:lpstr>
      <vt:lpstr>The Air Forces</vt:lpstr>
      <vt:lpstr>The Good Night Mr Tom Book</vt:lpstr>
    </vt:vector>
  </TitlesOfParts>
  <Company>WCC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2</dc:title>
  <dc:creator>isaac.thompson</dc:creator>
  <cp:lastModifiedBy>isaac.thompson</cp:lastModifiedBy>
  <cp:revision>17</cp:revision>
  <dcterms:created xsi:type="dcterms:W3CDTF">2017-03-10T13:27:11Z</dcterms:created>
  <dcterms:modified xsi:type="dcterms:W3CDTF">2017-03-31T13:06:48Z</dcterms:modified>
</cp:coreProperties>
</file>