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61911-41C3-4408-A3FF-C1FD31574BEE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5CFC-FBC2-4746-AA62-1062D13261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24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61911-41C3-4408-A3FF-C1FD31574BEE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5CFC-FBC2-4746-AA62-1062D13261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7088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61911-41C3-4408-A3FF-C1FD31574BEE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5CFC-FBC2-4746-AA62-1062D13261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0236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61911-41C3-4408-A3FF-C1FD31574BEE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5CFC-FBC2-4746-AA62-1062D13261D4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44585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61911-41C3-4408-A3FF-C1FD31574BEE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5CFC-FBC2-4746-AA62-1062D13261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39875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61911-41C3-4408-A3FF-C1FD31574BEE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5CFC-FBC2-4746-AA62-1062D13261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0652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61911-41C3-4408-A3FF-C1FD31574BEE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5CFC-FBC2-4746-AA62-1062D13261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38496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61911-41C3-4408-A3FF-C1FD31574BEE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5CFC-FBC2-4746-AA62-1062D13261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00094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61911-41C3-4408-A3FF-C1FD31574BEE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5CFC-FBC2-4746-AA62-1062D13261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173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61911-41C3-4408-A3FF-C1FD31574BEE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5CFC-FBC2-4746-AA62-1062D13261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006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61911-41C3-4408-A3FF-C1FD31574BEE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5CFC-FBC2-4746-AA62-1062D13261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2890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61911-41C3-4408-A3FF-C1FD31574BEE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5CFC-FBC2-4746-AA62-1062D13261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1669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61911-41C3-4408-A3FF-C1FD31574BEE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5CFC-FBC2-4746-AA62-1062D13261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036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61911-41C3-4408-A3FF-C1FD31574BEE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5CFC-FBC2-4746-AA62-1062D13261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4708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61911-41C3-4408-A3FF-C1FD31574BEE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5CFC-FBC2-4746-AA62-1062D13261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334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61911-41C3-4408-A3FF-C1FD31574BEE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5CFC-FBC2-4746-AA62-1062D13261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369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61911-41C3-4408-A3FF-C1FD31574BEE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5CFC-FBC2-4746-AA62-1062D13261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2348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3461911-41C3-4408-A3FF-C1FD31574BEE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55CFC-FBC2-4746-AA62-1062D13261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92585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https://www.youtube.com/watch?v=B4HSpmiR8Uo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92D050"/>
                </a:solidFill>
              </a:rPr>
              <a:t>World War 2</a:t>
            </a:r>
            <a:endParaRPr lang="en-GB" dirty="0">
              <a:solidFill>
                <a:srgbClr val="92D05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Presented by Reuben and OLI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8869" y="0"/>
            <a:ext cx="3901440" cy="507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575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MEELY WEAPONS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355" y="0"/>
            <a:ext cx="4762500" cy="4762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96432" y="4934465"/>
            <a:ext cx="4184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B0F0"/>
                </a:solidFill>
              </a:rPr>
              <a:t>This is a </a:t>
            </a:r>
            <a:r>
              <a:rPr lang="en-GB" dirty="0" err="1" smtClean="0">
                <a:solidFill>
                  <a:srgbClr val="00B0F0"/>
                </a:solidFill>
              </a:rPr>
              <a:t>swiss</a:t>
            </a:r>
            <a:r>
              <a:rPr lang="en-GB" dirty="0" smtClean="0">
                <a:solidFill>
                  <a:srgbClr val="00B0F0"/>
                </a:solidFill>
              </a:rPr>
              <a:t> army knife</a:t>
            </a:r>
            <a:endParaRPr lang="en-GB" dirty="0">
              <a:solidFill>
                <a:srgbClr val="00B0F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01" y="1722882"/>
            <a:ext cx="2682240" cy="6583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05016" y="2627870"/>
            <a:ext cx="2759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This is a </a:t>
            </a:r>
            <a:r>
              <a:rPr lang="en-GB" dirty="0" err="1" smtClean="0"/>
              <a:t>comando</a:t>
            </a:r>
            <a:r>
              <a:rPr lang="en-GB" dirty="0"/>
              <a:t> </a:t>
            </a:r>
            <a:r>
              <a:rPr lang="en-GB" dirty="0" smtClean="0"/>
              <a:t>knife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386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6184" y="0"/>
            <a:ext cx="9404723" cy="1400530"/>
          </a:xfrm>
        </p:spPr>
        <p:txBody>
          <a:bodyPr/>
          <a:lstStyle/>
          <a:p>
            <a:r>
              <a:rPr lang="en-GB" dirty="0" smtClean="0"/>
              <a:t>Guns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037" y="647015"/>
            <a:ext cx="2743200" cy="10119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34249" y="1996075"/>
            <a:ext cx="1792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This is an ak-47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84" y="3626846"/>
            <a:ext cx="10058400" cy="236485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39330" y="6211330"/>
            <a:ext cx="1430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This is a rifle</a:t>
            </a:r>
          </a:p>
        </p:txBody>
      </p:sp>
    </p:spTree>
    <p:extLst>
      <p:ext uri="{BB962C8B-B14F-4D97-AF65-F5344CB8AC3E}">
        <p14:creationId xmlns:p14="http://schemas.microsoft.com/office/powerpoint/2010/main" val="885526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TANKS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042" y="606676"/>
            <a:ext cx="3492484" cy="232599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82032" y="3204519"/>
            <a:ext cx="2656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This is a Sherman tank.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1363088"/>
            <a:ext cx="5497449" cy="368286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64973" y="5317798"/>
            <a:ext cx="11137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This is a panther tank.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1984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819" y="434789"/>
            <a:ext cx="4832051" cy="1400530"/>
          </a:xfrm>
        </p:spPr>
        <p:txBody>
          <a:bodyPr/>
          <a:lstStyle/>
          <a:p>
            <a:r>
              <a:rPr lang="en-GB" dirty="0" smtClean="0"/>
              <a:t>Click the picture for video</a:t>
            </a:r>
            <a:endParaRPr lang="en-GB" dirty="0"/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5870" y="0"/>
            <a:ext cx="6516130" cy="4887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94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0911" y="735106"/>
            <a:ext cx="9404723" cy="408784"/>
          </a:xfrm>
        </p:spPr>
        <p:txBody>
          <a:bodyPr/>
          <a:lstStyle/>
          <a:p>
            <a:r>
              <a:rPr lang="en-GB" dirty="0" smtClean="0"/>
              <a:t>R.A.F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27" y="1992854"/>
            <a:ext cx="3901440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167</TotalTime>
  <Words>49</Words>
  <Application>Microsoft Office PowerPoint</Application>
  <PresentationFormat>Widescreen</PresentationFormat>
  <Paragraphs>13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Ion</vt:lpstr>
      <vt:lpstr>World War 2</vt:lpstr>
      <vt:lpstr>MEELY WEAPONS</vt:lpstr>
      <vt:lpstr>Guns</vt:lpstr>
      <vt:lpstr>TANKS</vt:lpstr>
      <vt:lpstr>Click the picture for video</vt:lpstr>
      <vt:lpstr>R.A.F</vt:lpstr>
    </vt:vector>
  </TitlesOfParts>
  <Company>WCC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War 2</dc:title>
  <dc:creator>reuben.gauder</dc:creator>
  <cp:lastModifiedBy>reuben.gauder</cp:lastModifiedBy>
  <cp:revision>18</cp:revision>
  <dcterms:created xsi:type="dcterms:W3CDTF">2017-03-10T14:26:47Z</dcterms:created>
  <dcterms:modified xsi:type="dcterms:W3CDTF">2017-03-31T14:04:21Z</dcterms:modified>
</cp:coreProperties>
</file>