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59" r:id="rId10"/>
    <p:sldId id="262" r:id="rId11"/>
  </p:sldIdLst>
  <p:sldSz cx="12192000" cy="6858000"/>
  <p:notesSz cx="6858000" cy="9144000"/>
  <p:custShowLst>
    <p:custShow name="wipeout" id="0">
      <p:sldLst>
        <p:sld r:id="rId1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1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2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2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5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6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3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5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5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C7EE-D612-463B-986D-09F77ECDC75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BB3B-2842-4B89-9378-E1BF0ED2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06018" y="1800665"/>
            <a:ext cx="5017477" cy="4515729"/>
          </a:xfrm>
          <a:prstGeom prst="ellipse">
            <a:avLst/>
          </a:prstGeom>
          <a:solidFill>
            <a:srgbClr val="0000FF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WIPEOUT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219" y="689318"/>
            <a:ext cx="3488788" cy="91440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NOUNS</a:t>
            </a:r>
            <a:endParaRPr lang="en-US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70362" y="689318"/>
            <a:ext cx="3488788" cy="91440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ADJECTIVES</a:t>
            </a:r>
            <a:endParaRPr lang="en-US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87505" y="689318"/>
            <a:ext cx="3488788" cy="91440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VERBS</a:t>
            </a:r>
            <a:endParaRPr lang="en-US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6044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Nouns, Verbs and Adjectives</a:t>
            </a:r>
            <a:br>
              <a:rPr lang="en-US" sz="6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WIPEOUT</a:t>
            </a:r>
            <a:endParaRPr lang="en-US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7777"/>
            <a:ext cx="10515600" cy="3729185"/>
          </a:xfrm>
          <a:solidFill>
            <a:srgbClr val="0000FF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On the boards that follow, all you have to do is pick out the 7 options which belong in the category at the bottom of the screen.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must avoid wipeouts.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One of these and you’re out!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8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5754" y="548640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54314" y="546590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88258" y="548640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34510" y="548640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95754" y="2278966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95754" y="4009292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42006" y="2278966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88258" y="2278966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834510" y="2278966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42006" y="4009292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00566" y="4023359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834510" y="4009292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95754" y="5739618"/>
            <a:ext cx="10185008" cy="92846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NOUNS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10751" y="611944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21834" y="2342270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10751" y="2356337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03255" y="611944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03255" y="2356337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57003" y="4072596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249507" y="4072595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1663505" y="611944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756008" y="648872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1652953" y="2380958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4181620" y="2386234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6738424" y="2386234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4199206" y="4116560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9274124" y="4116560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28866" y="626016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9221370" y="609894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9221370" y="2340220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676880" y="4086663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652953" y="4086663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95754" y="546589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88257" y="544540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78170" y="2286000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television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38487" y="2288933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dog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00566" y="2288933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754314" y="4029226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rock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846818" y="4019258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xercise book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Rectangle 42">
            <a:hlinkClick r:id="" action="ppaction://customshow?id=0&amp;return=true"/>
          </p:cNvPr>
          <p:cNvSpPr/>
          <p:nvPr/>
        </p:nvSpPr>
        <p:spPr>
          <a:xfrm>
            <a:off x="3754314" y="545565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Rectangle 43">
            <a:hlinkClick r:id="" action="ppaction://customshow?id=0&amp;return=true"/>
          </p:cNvPr>
          <p:cNvSpPr/>
          <p:nvPr/>
        </p:nvSpPr>
        <p:spPr>
          <a:xfrm>
            <a:off x="8852095" y="543657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loud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Rectangle 44">
            <a:hlinkClick r:id="" action="ppaction://customshow?id=0&amp;return=true"/>
          </p:cNvPr>
          <p:cNvSpPr/>
          <p:nvPr/>
        </p:nvSpPr>
        <p:spPr>
          <a:xfrm>
            <a:off x="8859126" y="2273983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Rectangle 45">
            <a:hlinkClick r:id="" action="ppaction://customshow?id=0&amp;return=true"/>
          </p:cNvPr>
          <p:cNvSpPr/>
          <p:nvPr/>
        </p:nvSpPr>
        <p:spPr>
          <a:xfrm>
            <a:off x="1190478" y="4004606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shouted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Rectangle 46">
            <a:hlinkClick r:id="" action="ppaction://customshow?id=0&amp;return=true"/>
          </p:cNvPr>
          <p:cNvSpPr/>
          <p:nvPr/>
        </p:nvSpPr>
        <p:spPr>
          <a:xfrm>
            <a:off x="6300566" y="4033912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freezing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Action Button: Forward or Next 50">
            <a:hlinkClick r:id="" action="ppaction://hlinkshowjump?jump=nextslide" highlightClick="1"/>
          </p:cNvPr>
          <p:cNvSpPr/>
          <p:nvPr/>
        </p:nvSpPr>
        <p:spPr>
          <a:xfrm>
            <a:off x="225083" y="5866228"/>
            <a:ext cx="689317" cy="6471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40245" y="548640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78168" y="549814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59126" y="555674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00562" y="548640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95754" y="2278966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95754" y="4009292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42006" y="2278966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66158" y="2278966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00562" y="2307099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42006" y="4009292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00566" y="4023359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834510" y="4009292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95754" y="5739618"/>
            <a:ext cx="10185008" cy="92846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ADJECTIVES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146452" y="596701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21834" y="2342270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10751" y="2356337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288188" y="604620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230163" y="2342269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57003" y="4072596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249507" y="4072595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4208877" y="604620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9355014" y="640373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1652953" y="2380958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4181620" y="2386234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9282916" y="2342575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4199206" y="4116560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9274124" y="4116560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594922" y="596702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747216" y="650630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733144" y="2356337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676880" y="4086663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652953" y="4086663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6" name="Rectangle 35">
            <a:hlinkClick r:id="" action="ppaction://customshow?id=0&amp;return=true"/>
          </p:cNvPr>
          <p:cNvSpPr/>
          <p:nvPr/>
        </p:nvSpPr>
        <p:spPr>
          <a:xfrm>
            <a:off x="1174649" y="562708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witch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Rectangle 36">
            <a:hlinkClick r:id="" action="ppaction://customshow?id=0&amp;return=true"/>
          </p:cNvPr>
          <p:cNvSpPr/>
          <p:nvPr/>
        </p:nvSpPr>
        <p:spPr>
          <a:xfrm>
            <a:off x="6305842" y="544539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triangle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78170" y="2286000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blue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38487" y="2288933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Rectangle 39">
            <a:hlinkClick r:id="" action="ppaction://customshow?id=0&amp;return=true"/>
          </p:cNvPr>
          <p:cNvSpPr/>
          <p:nvPr/>
        </p:nvSpPr>
        <p:spPr>
          <a:xfrm>
            <a:off x="6316388" y="2289520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cried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754314" y="4029226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neat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846818" y="4019258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beautiful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27932" y="555674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angry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876710" y="555673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859126" y="2293034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Rectangle 45">
            <a:hlinkClick r:id="" action="ppaction://customshow?id=0&amp;return=true"/>
          </p:cNvPr>
          <p:cNvSpPr/>
          <p:nvPr/>
        </p:nvSpPr>
        <p:spPr>
          <a:xfrm>
            <a:off x="1190478" y="4004606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painting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Rectangle 46">
            <a:hlinkClick r:id="" action="ppaction://customshow?id=0&amp;return=true"/>
          </p:cNvPr>
          <p:cNvSpPr/>
          <p:nvPr/>
        </p:nvSpPr>
        <p:spPr>
          <a:xfrm>
            <a:off x="6300566" y="4033912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writing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0" y="5788856"/>
            <a:ext cx="970671" cy="75262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6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5754" y="548640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54314" y="546590"/>
            <a:ext cx="2546252" cy="173032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88258" y="548640"/>
            <a:ext cx="2546252" cy="173032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34510" y="548640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95754" y="2278966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95754" y="4009292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42006" y="2278966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88258" y="2278966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34510" y="2278966"/>
            <a:ext cx="2546252" cy="173032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42006" y="4009292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00566" y="4023359"/>
            <a:ext cx="2546252" cy="173032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834510" y="4009292"/>
            <a:ext cx="2546252" cy="1730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95754" y="5739618"/>
            <a:ext cx="10185008" cy="92846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VERBS</a:t>
            </a:r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10751" y="611944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10751" y="2356337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03255" y="611944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185140" y="620739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57003" y="4072596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249507" y="4072595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1663505" y="611944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756008" y="648872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1652953" y="2380958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4260752" y="648872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4199206" y="4116560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9274124" y="4116560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28866" y="2340220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9221370" y="609894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9221370" y="2340220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31392" y="2356337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652953" y="4086663"/>
            <a:ext cx="1716258" cy="1603717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WIPE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OUT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95754" y="546589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shouted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Action Button: Forward or Next 50">
            <a:hlinkClick r:id="rId2" action="ppaction://hlinksldjump" highlightClick="1"/>
          </p:cNvPr>
          <p:cNvSpPr/>
          <p:nvPr/>
        </p:nvSpPr>
        <p:spPr>
          <a:xfrm>
            <a:off x="225083" y="5866228"/>
            <a:ext cx="689317" cy="6471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731392" y="4086662"/>
            <a:ext cx="1716258" cy="1603717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6808762" y="4126230"/>
            <a:ext cx="1610751" cy="14032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729698" y="544538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00566" y="544538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95754" y="2286000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742006" y="4016326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tried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300566" y="4005190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jumped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846818" y="4005190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Rectangle 56">
            <a:hlinkClick r:id="" action="ppaction://customshow?id=0&amp;return=true"/>
          </p:cNvPr>
          <p:cNvSpPr/>
          <p:nvPr/>
        </p:nvSpPr>
        <p:spPr>
          <a:xfrm>
            <a:off x="8846818" y="558605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Rectangle 57">
            <a:hlinkClick r:id="" action="ppaction://customshow?id=0&amp;return=true"/>
          </p:cNvPr>
          <p:cNvSpPr/>
          <p:nvPr/>
        </p:nvSpPr>
        <p:spPr>
          <a:xfrm>
            <a:off x="3742006" y="2286000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yellow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" name="Rectangle 58">
            <a:hlinkClick r:id="" action="ppaction://customshow?id=0&amp;return=true"/>
          </p:cNvPr>
          <p:cNvSpPr/>
          <p:nvPr/>
        </p:nvSpPr>
        <p:spPr>
          <a:xfrm>
            <a:off x="6300566" y="2271932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slow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0" name="Rectangle 59">
            <a:hlinkClick r:id="" action="ppaction://customshow?id=0&amp;return=true"/>
          </p:cNvPr>
          <p:cNvSpPr/>
          <p:nvPr/>
        </p:nvSpPr>
        <p:spPr>
          <a:xfrm>
            <a:off x="8859126" y="2271932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runner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" name="Rectangle 60">
            <a:hlinkClick r:id="" action="ppaction://customshow?id=0&amp;return=true"/>
          </p:cNvPr>
          <p:cNvSpPr/>
          <p:nvPr/>
        </p:nvSpPr>
        <p:spPr>
          <a:xfrm>
            <a:off x="1195754" y="4002258"/>
            <a:ext cx="2546252" cy="1730326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42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731521" y="0"/>
            <a:ext cx="10607040" cy="658367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WIPEOUT !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3" name="MS900097484[1]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-103163" y="6858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6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Thanks for Playing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606018" y="1800665"/>
            <a:ext cx="5017477" cy="4515729"/>
          </a:xfrm>
          <a:prstGeom prst="ellipse">
            <a:avLst/>
          </a:prstGeom>
          <a:solidFill>
            <a:srgbClr val="0000FF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WIPEOUT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6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0BCC720DBD754A9B4A4D3EAE9BE730" ma:contentTypeVersion="1" ma:contentTypeDescription="Create a new document." ma:contentTypeScope="" ma:versionID="5abe2f04e032122df74542723cd63926">
  <xsd:schema xmlns:xsd="http://www.w3.org/2001/XMLSchema" xmlns:xs="http://www.w3.org/2001/XMLSchema" xmlns:p="http://schemas.microsoft.com/office/2006/metadata/properties" xmlns:ns3="d88c30b6-52c3-483a-b281-6ba7dc9a7399" targetNamespace="http://schemas.microsoft.com/office/2006/metadata/properties" ma:root="true" ma:fieldsID="36242ded5916fcc1714e490e25bbe6ef" ns3:_="">
    <xsd:import namespace="d88c30b6-52c3-483a-b281-6ba7dc9a7399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c30b6-52c3-483a-b281-6ba7dc9a73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3CE2D5-05EB-4020-BB71-F4FB857384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8c30b6-52c3-483a-b281-6ba7dc9a73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CA1AD5-C1BF-4658-A648-936A982C5C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5F101B-F9A7-4D89-844E-8D135EE933BA}">
  <ds:schemaRefs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d88c30b6-52c3-483a-b281-6ba7dc9a7399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126</Words>
  <Application>Microsoft Office PowerPoint</Application>
  <PresentationFormat>Widescreen</PresentationFormat>
  <Paragraphs>80</Paragraphs>
  <Slides>7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PowerPoint Presentation</vt:lpstr>
      <vt:lpstr>Nouns, Verbs and Adjectives WIPEOUT</vt:lpstr>
      <vt:lpstr>PowerPoint Presentation</vt:lpstr>
      <vt:lpstr>PowerPoint Presentation</vt:lpstr>
      <vt:lpstr>PowerPoint Presentation</vt:lpstr>
      <vt:lpstr>PowerPoint Presentation</vt:lpstr>
      <vt:lpstr>Thanks for Playing</vt:lpstr>
      <vt:lpstr>wipeout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Clark</dc:creator>
  <cp:lastModifiedBy>BEccles</cp:lastModifiedBy>
  <cp:revision>14</cp:revision>
  <dcterms:created xsi:type="dcterms:W3CDTF">2014-01-02T15:51:01Z</dcterms:created>
  <dcterms:modified xsi:type="dcterms:W3CDTF">2015-03-08T14:38:58Z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0x010100240BCC720DBD754A9B4A4D3EAE9BE730</vt:lpwstr>
  </property>
</Properties>
</file>