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59" r:id="rId10"/>
    <p:sldId id="262" r:id="rId11"/>
  </p:sldIdLst>
  <p:sldSz cx="12192000" cy="6858000"/>
  <p:notesSz cx="6858000" cy="9144000"/>
  <p:custShowLst>
    <p:custShow name="wipeout" id="0">
      <p:sldLst>
        <p:sld r:id="rId10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1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2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7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7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28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50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6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3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5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52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1C7EE-D612-463B-986D-09F77ECDC754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BB3B-2842-4B89-9378-E1BF0ED2C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06018" y="1800665"/>
            <a:ext cx="5017477" cy="4515729"/>
          </a:xfrm>
          <a:prstGeom prst="ellipse">
            <a:avLst/>
          </a:prstGeom>
          <a:solidFill>
            <a:srgbClr val="0000FF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WIPEOUT</a:t>
            </a:r>
            <a:endParaRPr lang="en-US" sz="66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3219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NOUNS</a:t>
            </a:r>
            <a:endParaRPr lang="en-US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70362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ADJECTIVES</a:t>
            </a:r>
            <a:endParaRPr lang="en-US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87505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VERBS</a:t>
            </a:r>
            <a:endParaRPr lang="en-US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35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6044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Nouns, Verbs and Adjectives</a:t>
            </a:r>
            <a:br>
              <a:rPr lang="en-US" sz="6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WIPEOUT</a:t>
            </a:r>
            <a:endParaRPr lang="en-US" sz="6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7777"/>
            <a:ext cx="10515600" cy="3729185"/>
          </a:xfrm>
          <a:solidFill>
            <a:srgbClr val="0000FF"/>
          </a:solidFill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On the boards that follow, all you have to do is pick out the 7 options which belong in the category at the bottom of the screen.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You must avoid wipeouts.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One of these and you’re out!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08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5754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54314" y="54659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8258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834510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88258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834510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NOUNS</a:t>
            </a:r>
            <a:endParaRPr lang="en-US" sz="36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10751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21834" y="234227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03255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03255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1663505" y="61194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56008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181620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738424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28866" y="626016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221370" y="609894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9221370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676880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195754" y="54658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88257" y="54454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78170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television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38487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dog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300566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54314" y="40292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846818" y="4019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xercise book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Rectangle 42">
            <a:hlinkClick r:id="" action="ppaction://customshow?id=0&amp;return=true"/>
          </p:cNvPr>
          <p:cNvSpPr/>
          <p:nvPr/>
        </p:nvSpPr>
        <p:spPr>
          <a:xfrm>
            <a:off x="3754314" y="545565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4" name="Rectangle 43">
            <a:hlinkClick r:id="" action="ppaction://customshow?id=0&amp;return=true"/>
          </p:cNvPr>
          <p:cNvSpPr/>
          <p:nvPr/>
        </p:nvSpPr>
        <p:spPr>
          <a:xfrm>
            <a:off x="8852095" y="543657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loud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5" name="Rectangle 44">
            <a:hlinkClick r:id="" action="ppaction://customshow?id=0&amp;return=true"/>
          </p:cNvPr>
          <p:cNvSpPr/>
          <p:nvPr/>
        </p:nvSpPr>
        <p:spPr>
          <a:xfrm>
            <a:off x="8859126" y="227398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6" name="Rectangle 45">
            <a:hlinkClick r:id="" action="ppaction://customshow?id=0&amp;return=true"/>
          </p:cNvPr>
          <p:cNvSpPr/>
          <p:nvPr/>
        </p:nvSpPr>
        <p:spPr>
          <a:xfrm>
            <a:off x="1190478" y="400460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shouted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7" name="Rectangle 46">
            <a:hlinkClick r:id="" action="ppaction://customshow?id=0&amp;return=true"/>
          </p:cNvPr>
          <p:cNvSpPr/>
          <p:nvPr/>
        </p:nvSpPr>
        <p:spPr>
          <a:xfrm>
            <a:off x="6300566" y="403391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freezing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" name="Action Button: Forward or Next 50">
            <a:hlinkClick r:id="" action="ppaction://hlinkshowjump?jump=nextslide" highlightClick="1"/>
          </p:cNvPr>
          <p:cNvSpPr/>
          <p:nvPr/>
        </p:nvSpPr>
        <p:spPr>
          <a:xfrm>
            <a:off x="225083" y="5866228"/>
            <a:ext cx="689317" cy="6471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1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40245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78168" y="549814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59126" y="555674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00562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866158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00562" y="230709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ADJECTIVES</a:t>
            </a:r>
            <a:endParaRPr lang="en-US" sz="36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146452" y="596701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21834" y="234227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288188" y="60462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230163" y="2342269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4208877" y="60462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9355014" y="640373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181620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9282916" y="2342575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594922" y="596702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6747216" y="65063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6733144" y="2356337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676880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6" name="Rectangle 35">
            <a:hlinkClick r:id="" action="ppaction://customshow?id=0&amp;return=true"/>
          </p:cNvPr>
          <p:cNvSpPr/>
          <p:nvPr/>
        </p:nvSpPr>
        <p:spPr>
          <a:xfrm>
            <a:off x="1174649" y="56270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witch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Rectangle 36">
            <a:hlinkClick r:id="" action="ppaction://customshow?id=0&amp;return=true"/>
          </p:cNvPr>
          <p:cNvSpPr/>
          <p:nvPr/>
        </p:nvSpPr>
        <p:spPr>
          <a:xfrm>
            <a:off x="6305842" y="54453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triangle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78170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blue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38487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Rectangle 39">
            <a:hlinkClick r:id="" action="ppaction://customshow?id=0&amp;return=true"/>
          </p:cNvPr>
          <p:cNvSpPr/>
          <p:nvPr/>
        </p:nvSpPr>
        <p:spPr>
          <a:xfrm>
            <a:off x="6316388" y="228952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cried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54314" y="40292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neat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846818" y="4019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beautiful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27932" y="555674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angry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876710" y="55567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circular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859126" y="2293034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6" name="Rectangle 45">
            <a:hlinkClick r:id="" action="ppaction://customshow?id=0&amp;return=true"/>
          </p:cNvPr>
          <p:cNvSpPr/>
          <p:nvPr/>
        </p:nvSpPr>
        <p:spPr>
          <a:xfrm>
            <a:off x="1190478" y="400460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painting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7" name="Rectangle 46">
            <a:hlinkClick r:id="" action="ppaction://customshow?id=0&amp;return=true"/>
          </p:cNvPr>
          <p:cNvSpPr/>
          <p:nvPr/>
        </p:nvSpPr>
        <p:spPr>
          <a:xfrm>
            <a:off x="6300566" y="403391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Action Button: Forward or Next 1">
            <a:hlinkClick r:id="" action="ppaction://hlinkshowjump?jump=nextslide" highlightClick="1"/>
          </p:cNvPr>
          <p:cNvSpPr/>
          <p:nvPr/>
        </p:nvSpPr>
        <p:spPr>
          <a:xfrm>
            <a:off x="0" y="5788856"/>
            <a:ext cx="970671" cy="75262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6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5754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54314" y="546590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8258" y="548640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834510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88258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34510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VERBS</a:t>
            </a:r>
            <a:endParaRPr lang="en-US" sz="36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10751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03255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185140" y="620739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1663505" y="61194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56008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4260752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28866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221370" y="609894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9221370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731392" y="2356337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OUT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195754" y="54658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shouted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" name="Action Button: Forward or Next 50">
            <a:hlinkClick r:id="rId2" action="ppaction://hlinksldjump" highlightClick="1"/>
          </p:cNvPr>
          <p:cNvSpPr/>
          <p:nvPr/>
        </p:nvSpPr>
        <p:spPr>
          <a:xfrm>
            <a:off x="225083" y="5866228"/>
            <a:ext cx="689317" cy="6471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731392" y="4086662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>
            <a:off x="6808762" y="412623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729698" y="54453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00566" y="54453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said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195754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42006" y="40163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tried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300566" y="400519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jumped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846818" y="400519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7" name="Rectangle 56">
            <a:hlinkClick r:id="" action="ppaction://customshow?id=0&amp;return=true"/>
          </p:cNvPr>
          <p:cNvSpPr/>
          <p:nvPr/>
        </p:nvSpPr>
        <p:spPr>
          <a:xfrm>
            <a:off x="8846818" y="558605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8" name="Rectangle 57">
            <a:hlinkClick r:id="" action="ppaction://customshow?id=0&amp;return=true"/>
          </p:cNvPr>
          <p:cNvSpPr/>
          <p:nvPr/>
        </p:nvSpPr>
        <p:spPr>
          <a:xfrm>
            <a:off x="3742006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yellow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9" name="Rectangle 58">
            <a:hlinkClick r:id="" action="ppaction://customshow?id=0&amp;return=true"/>
          </p:cNvPr>
          <p:cNvSpPr/>
          <p:nvPr/>
        </p:nvSpPr>
        <p:spPr>
          <a:xfrm>
            <a:off x="6300566" y="227193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slow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Rectangle 59">
            <a:hlinkClick r:id="" action="ppaction://customshow?id=0&amp;return=true"/>
          </p:cNvPr>
          <p:cNvSpPr/>
          <p:nvPr/>
        </p:nvSpPr>
        <p:spPr>
          <a:xfrm>
            <a:off x="8859126" y="227193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runner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" name="Rectangle 60">
            <a:hlinkClick r:id="" action="ppaction://customshow?id=0&amp;return=true"/>
          </p:cNvPr>
          <p:cNvSpPr/>
          <p:nvPr/>
        </p:nvSpPr>
        <p:spPr>
          <a:xfrm>
            <a:off x="1195754" y="4002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4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42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1"/>
          <p:cNvSpPr/>
          <p:nvPr/>
        </p:nvSpPr>
        <p:spPr>
          <a:xfrm>
            <a:off x="731521" y="0"/>
            <a:ext cx="10607040" cy="6583679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WIPEOUT !</a:t>
            </a:r>
            <a:endParaRPr lang="en-US" sz="7200" b="1" dirty="0">
              <a:solidFill>
                <a:srgbClr val="FF0000"/>
              </a:solidFill>
            </a:endParaRPr>
          </a:p>
        </p:txBody>
      </p:sp>
      <p:pic>
        <p:nvPicPr>
          <p:cNvPr id="3" name="MS900097484[1]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63" y="6858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46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split orient="vert"/>
      </p:transition>
    </mc:Choice>
    <mc:Fallback xmlns="">
      <p:transition spd="slow" advTm="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Thanks for Playing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606018" y="1800665"/>
            <a:ext cx="5017477" cy="4515729"/>
          </a:xfrm>
          <a:prstGeom prst="ellipse">
            <a:avLst/>
          </a:prstGeom>
          <a:solidFill>
            <a:srgbClr val="0000FF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WIPEOUT</a:t>
            </a:r>
            <a:endParaRPr lang="en-US" sz="6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66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0BCC720DBD754A9B4A4D3EAE9BE730" ma:contentTypeVersion="1" ma:contentTypeDescription="Create a new document." ma:contentTypeScope="" ma:versionID="5abe2f04e032122df74542723cd63926">
  <xsd:schema xmlns:xsd="http://www.w3.org/2001/XMLSchema" xmlns:xs="http://www.w3.org/2001/XMLSchema" xmlns:p="http://schemas.microsoft.com/office/2006/metadata/properties" xmlns:ns3="d88c30b6-52c3-483a-b281-6ba7dc9a7399" targetNamespace="http://schemas.microsoft.com/office/2006/metadata/properties" ma:root="true" ma:fieldsID="36242ded5916fcc1714e490e25bbe6ef" ns3:_="">
    <xsd:import namespace="d88c30b6-52c3-483a-b281-6ba7dc9a7399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c30b6-52c3-483a-b281-6ba7dc9a739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33CE2D5-05EB-4020-BB71-F4FB857384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8c30b6-52c3-483a-b281-6ba7dc9a73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CA1AD5-C1BF-4658-A648-936A982C5C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F101B-F9A7-4D89-844E-8D135EE933BA}">
  <ds:schemaRefs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d88c30b6-52c3-483a-b281-6ba7dc9a7399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126</Words>
  <Application>Microsoft Office PowerPoint</Application>
  <PresentationFormat>Widescreen</PresentationFormat>
  <Paragraphs>80</Paragraphs>
  <Slides>7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  <vt:variant>
        <vt:lpstr>Custom Shows</vt:lpstr>
      </vt:variant>
      <vt:variant>
        <vt:i4>1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PowerPoint Presentation</vt:lpstr>
      <vt:lpstr>Nouns, Verbs and Adjectives WIPEOUT</vt:lpstr>
      <vt:lpstr>PowerPoint Presentation</vt:lpstr>
      <vt:lpstr>PowerPoint Presentation</vt:lpstr>
      <vt:lpstr>PowerPoint Presentation</vt:lpstr>
      <vt:lpstr>PowerPoint Presentation</vt:lpstr>
      <vt:lpstr>Thanks for Playing</vt:lpstr>
      <vt:lpstr>wipeout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Clark</dc:creator>
  <cp:lastModifiedBy>BEccles</cp:lastModifiedBy>
  <cp:revision>14</cp:revision>
  <dcterms:created xsi:type="dcterms:W3CDTF">2014-01-02T15:51:01Z</dcterms:created>
  <dcterms:modified xsi:type="dcterms:W3CDTF">2015-03-08T14:38:58Z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0x010100240BCC720DBD754A9B4A4D3EAE9BE730</vt:lpwstr>
  </property>
</Properties>
</file>