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672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7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03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05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74224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71519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1008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76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1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18928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2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3163179-3609-43FF-B613-88937617071D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58D175-FC18-45D2-9D24-C15C18632B64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246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rtJ_zbz1NyY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2246"/>
            <a:ext cx="12274378" cy="8219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491049"/>
            <a:ext cx="7160056" cy="1895615"/>
          </a:xfrm>
        </p:spPr>
        <p:txBody>
          <a:bodyPr/>
          <a:lstStyle/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World war 2</a:t>
            </a:r>
            <a:endParaRPr lang="en-GB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Connor and Sam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2183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872" y="1103870"/>
            <a:ext cx="5336058" cy="160638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                                                                   Nevil Chamberlin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Neville chamblin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99070" y="4036541"/>
            <a:ext cx="3888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Neville Chamberlin famous speech</a:t>
            </a:r>
            <a:endParaRPr lang="en-GB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155" y="2494007"/>
            <a:ext cx="1497586" cy="1981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10155" y="4475207"/>
            <a:ext cx="1413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Click here for a video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680886" y="2990335"/>
            <a:ext cx="50086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Nevil Chamberlin was the priminister in world war2 he was the man who declared  war </a:t>
            </a:r>
            <a:r>
              <a:rPr lang="en-GB" smtClean="0"/>
              <a:t>On Germany.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9736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Winston Churchill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489622" y="2759676"/>
            <a:ext cx="35340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Winston Churchill was the priminister in ww2 after Nevil Chamberlin  stepped down.</a:t>
            </a:r>
            <a:endParaRPr lang="en-GB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73" y="1817199"/>
            <a:ext cx="2788371" cy="3437814"/>
          </a:xfrm>
          <a:prstGeom prst="rect">
            <a:avLst/>
          </a:prstGeom>
        </p:spPr>
      </p:pic>
      <p:pic>
        <p:nvPicPr>
          <p:cNvPr id="9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2281882" y="114256"/>
            <a:ext cx="74140" cy="91408"/>
          </a:xfrm>
          <a:prstGeom prst="rect">
            <a:avLst/>
          </a:prstGeom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 flipH="1" flipV="1">
            <a:off x="1906175" y="6439765"/>
            <a:ext cx="45719" cy="25006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dirty="0" smtClean="0"/>
              <a:t>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258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562" y="320552"/>
            <a:ext cx="107833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Weapons</a:t>
            </a:r>
            <a:endParaRPr lang="en-GB" sz="9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5387546" y="2858530"/>
            <a:ext cx="6458465" cy="24219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5090983" y="40383"/>
            <a:ext cx="6755027" cy="348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03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139</TotalTime>
  <Words>52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Impact</vt:lpstr>
      <vt:lpstr>Badge</vt:lpstr>
      <vt:lpstr>World war 2</vt:lpstr>
      <vt:lpstr>                                                                    Nevil Chamberlin                                  Neville chamblin                                   </vt:lpstr>
      <vt:lpstr> Winston Churchill</vt:lpstr>
      <vt:lpstr>PowerPoint Presentation</vt:lpstr>
    </vt:vector>
  </TitlesOfParts>
  <Company>WCC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 2</dc:title>
  <dc:creator>connor.richards</dc:creator>
  <cp:lastModifiedBy>connor.richards</cp:lastModifiedBy>
  <cp:revision>15</cp:revision>
  <dcterms:created xsi:type="dcterms:W3CDTF">2017-03-10T13:27:44Z</dcterms:created>
  <dcterms:modified xsi:type="dcterms:W3CDTF">2017-03-31T13:07:05Z</dcterms:modified>
</cp:coreProperties>
</file>