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7" autoAdjust="0"/>
  </p:normalViewPr>
  <p:slideViewPr>
    <p:cSldViewPr snapToGrid="0">
      <p:cViewPr varScale="1">
        <p:scale>
          <a:sx n="110" d="100"/>
          <a:sy n="110" d="100"/>
        </p:scale>
        <p:origin x="57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02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896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62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815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59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324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944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10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594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9074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5675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39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6707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73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562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089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67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40D6-8CAB-4CBE-AE71-4FDB8A86857B}" type="datetimeFigureOut">
              <a:rPr lang="en-GB" smtClean="0"/>
              <a:t>31/03/2017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EBEED-3587-4235-A124-5052EB48F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3633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youtube.com/watch?v=rtJ_zbz1NyY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1ugNGFsaKWc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67" y="-128187"/>
            <a:ext cx="12315567" cy="71373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224" y="4850205"/>
            <a:ext cx="9448800" cy="1825096"/>
          </a:xfrm>
        </p:spPr>
        <p:txBody>
          <a:bodyPr/>
          <a:lstStyle/>
          <a:p>
            <a:r>
              <a:rPr lang="en-GB" dirty="0" smtClean="0">
                <a:solidFill>
                  <a:srgbClr val="996600"/>
                </a:solidFill>
                <a:latin typeface="Bodoni MT" panose="02070603080606020203" pitchFamily="18" charset="0"/>
              </a:rPr>
              <a:t>World War ii</a:t>
            </a:r>
            <a:endParaRPr lang="en-GB" b="1" dirty="0">
              <a:solidFill>
                <a:srgbClr val="996600"/>
              </a:solidFill>
              <a:latin typeface="Bodoni MT" panose="020706030806060202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224" y="6515100"/>
            <a:ext cx="9448800" cy="685800"/>
          </a:xfrm>
        </p:spPr>
        <p:txBody>
          <a:bodyPr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Presented by Oscar and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J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ames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62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70" y="729693"/>
            <a:ext cx="10942177" cy="1303867"/>
          </a:xfrm>
        </p:spPr>
        <p:txBody>
          <a:bodyPr/>
          <a:lstStyle/>
          <a:p>
            <a:r>
              <a:rPr lang="en-GB" dirty="0" smtClean="0"/>
              <a:t>Important PEOPLE IN WORLD WAR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Adolf Hitler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3857" y="2904553"/>
            <a:ext cx="3456432" cy="331413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Winston Churchill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Neville </a:t>
            </a:r>
            <a:r>
              <a:rPr lang="en-GB" dirty="0"/>
              <a:t>chamberlain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56" y="2904067"/>
            <a:ext cx="3452548" cy="381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16" y="2904067"/>
            <a:ext cx="3458374" cy="381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917" y="2904067"/>
            <a:ext cx="346031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73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88577" y="198806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Adolf Hitler was the leader of Germany from 1933 to 1945. He was leader of the Nazi party and became a powerful dictator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/>
              <a:t>Hitler started World War II by invading Poland and then invading many other European countries. He is also known for wanting to exterminate the Jewish people in the Holocaust.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604" y="1988061"/>
            <a:ext cx="1882983" cy="24808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47286" y="568410"/>
            <a:ext cx="2874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Adolf Hitler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17817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1000"/>
              </a:spcBef>
            </a:pPr>
            <a:r>
              <a:rPr lang="en-GB" sz="4800" cap="none" dirty="0">
                <a:solidFill>
                  <a:prstClr val="white"/>
                </a:solidFill>
                <a:ea typeface="+mn-ea"/>
                <a:cs typeface="+mn-cs"/>
              </a:rPr>
              <a:t>Neville chamberlain</a:t>
            </a:r>
            <a:r>
              <a:rPr lang="en-GB" sz="2400" cap="none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GB" sz="2400" cap="none" dirty="0">
                <a:solidFill>
                  <a:prstClr val="white"/>
                </a:solidFill>
                <a:ea typeface="+mn-ea"/>
                <a:cs typeface="+mn-cs"/>
              </a:rPr>
            </a:br>
            <a:endParaRPr lang="en-GB" dirty="0"/>
          </a:p>
        </p:txBody>
      </p:sp>
      <p:pic>
        <p:nvPicPr>
          <p:cNvPr id="5" name="Picture Placeholder 4">
            <a:hlinkClick r:id="rId2"/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" r="148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457" y="3280953"/>
            <a:ext cx="6873240" cy="3094485"/>
          </a:xfrm>
        </p:spPr>
        <p:txBody>
          <a:bodyPr/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Linux Libertine"/>
              </a:rPr>
              <a:t>Quotes </a:t>
            </a:r>
          </a:p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Helvetica Neue"/>
              </a:rPr>
              <a:t>We should seek by all means in our power to avoid war, by analysing possible causes, by trying to remove them, by discussion in a spirit of collaboration and good will.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en-GB" dirty="0">
                <a:solidFill>
                  <a:schemeClr val="tx1">
                    <a:lumMod val="95000"/>
                  </a:schemeClr>
                </a:solidFill>
              </a:rPr>
            </a:br>
            <a:endParaRPr lang="en-GB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Helvetica Neue"/>
              </a:rPr>
              <a:t>How horrible, fantastic, incredible, it is that we should be digging trenches and trying on gas-masks here because of a quarrel in a faraway country between people of whom we know nothing.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en-GB" dirty="0">
                <a:solidFill>
                  <a:schemeClr val="tx1">
                    <a:lumMod val="95000"/>
                  </a:schemeClr>
                </a:solidFill>
              </a:rPr>
            </a:b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1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hlinkClick r:id="rId2"/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" b="1671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8575040" y="104910"/>
            <a:ext cx="265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Press the picture to watch trailer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83772" y="751241"/>
            <a:ext cx="6775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Good night Mr tom </a:t>
            </a:r>
            <a:endParaRPr lang="en-GB" sz="5400" dirty="0"/>
          </a:p>
        </p:txBody>
      </p:sp>
      <p:pic>
        <p:nvPicPr>
          <p:cNvPr id="1026" name="Picture 2" descr="Image result for pics of good night mr t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2" y="2378073"/>
            <a:ext cx="6234827" cy="349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37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795" y="1051756"/>
            <a:ext cx="8610600" cy="1293028"/>
          </a:xfrm>
        </p:spPr>
        <p:txBody>
          <a:bodyPr/>
          <a:lstStyle/>
          <a:p>
            <a:pPr algn="ctr"/>
            <a:r>
              <a:rPr lang="en-GB" dirty="0" smtClean="0"/>
              <a:t>Tanks</a:t>
            </a:r>
            <a:endParaRPr lang="en-GB" dirty="0"/>
          </a:p>
        </p:txBody>
      </p:sp>
      <p:pic>
        <p:nvPicPr>
          <p:cNvPr id="1026" name="Picture 2" descr="Image result for t 34 tank w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729" y="2155877"/>
            <a:ext cx="1664517" cy="124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4732" y="2456905"/>
            <a:ext cx="7335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T-34  -  The T-34 was a medium tank which was first built in 1940. </a:t>
            </a:r>
          </a:p>
          <a:p>
            <a:r>
              <a:rPr lang="en-GB" dirty="0" smtClean="0"/>
              <a:t>It ended up being the highest produced tank in world war 2. </a:t>
            </a:r>
            <a:endParaRPr lang="en-GB" dirty="0"/>
          </a:p>
        </p:txBody>
      </p:sp>
      <p:pic>
        <p:nvPicPr>
          <p:cNvPr id="1028" name="Picture 4" descr="Image result for pics of ww2 tan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059" y="3542098"/>
            <a:ext cx="3650071" cy="273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pics of ww2 tan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405" y="4698161"/>
            <a:ext cx="2108654" cy="158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51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5E-6 4.81481E-6 L 2.5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350" y="633745"/>
            <a:ext cx="10772502" cy="1293028"/>
          </a:xfrm>
        </p:spPr>
        <p:txBody>
          <a:bodyPr/>
          <a:lstStyle/>
          <a:p>
            <a:r>
              <a:rPr lang="en-GB" dirty="0" smtClean="0"/>
              <a:t>How the Normandy landings started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280160" y="2595154"/>
            <a:ext cx="9300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On the 6</a:t>
            </a:r>
            <a:r>
              <a:rPr lang="en-GB" baseline="30000" dirty="0" smtClean="0"/>
              <a:t>th</a:t>
            </a:r>
            <a:r>
              <a:rPr lang="en-GB" dirty="0" smtClean="0"/>
              <a:t> of June, 1944 , the allied forces of Britain, America, Canada and France attacked German forces off the coast line of France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10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189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Bodoni MT</vt:lpstr>
      <vt:lpstr>Century Gothic</vt:lpstr>
      <vt:lpstr>Helvetica Neue</vt:lpstr>
      <vt:lpstr>Linux Libertine</vt:lpstr>
      <vt:lpstr>Vapor Trail</vt:lpstr>
      <vt:lpstr>World War ii</vt:lpstr>
      <vt:lpstr>Important PEOPLE IN WORLD WAR II</vt:lpstr>
      <vt:lpstr>PowerPoint Presentation</vt:lpstr>
      <vt:lpstr>Neville chamberlain </vt:lpstr>
      <vt:lpstr>PowerPoint Presentation</vt:lpstr>
      <vt:lpstr>Tanks</vt:lpstr>
      <vt:lpstr>How the Normandy landings started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oscar.barrett</dc:creator>
  <cp:lastModifiedBy>oscar.barrett</cp:lastModifiedBy>
  <cp:revision>18</cp:revision>
  <dcterms:created xsi:type="dcterms:W3CDTF">2017-03-10T13:28:08Z</dcterms:created>
  <dcterms:modified xsi:type="dcterms:W3CDTF">2017-03-31T13:06:31Z</dcterms:modified>
</cp:coreProperties>
</file>