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2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2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15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59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4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94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0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94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07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67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39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70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73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08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7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40D6-8CAB-4CBE-AE71-4FDB8A86857B}" type="datetimeFigureOut">
              <a:rPr lang="en-GB" smtClean="0"/>
              <a:t>31/03/2017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BEED-3587-4235-A124-5052EB48F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363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rtJ_zbz1NyY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1ugNGFsaKW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67" y="-128187"/>
            <a:ext cx="12315567" cy="7137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224" y="4850205"/>
            <a:ext cx="9448800" cy="1825096"/>
          </a:xfrm>
        </p:spPr>
        <p:txBody>
          <a:bodyPr/>
          <a:lstStyle/>
          <a:p>
            <a:r>
              <a:rPr lang="en-GB" dirty="0" smtClean="0">
                <a:solidFill>
                  <a:srgbClr val="996600"/>
                </a:solidFill>
                <a:latin typeface="Bodoni MT" panose="02070603080606020203" pitchFamily="18" charset="0"/>
              </a:rPr>
              <a:t>World War ii</a:t>
            </a:r>
            <a:endParaRPr lang="en-GB" b="1" dirty="0">
              <a:solidFill>
                <a:srgbClr val="99660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" y="6515100"/>
            <a:ext cx="9448800" cy="6858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Presented by Oscar and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J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ames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6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70" y="729693"/>
            <a:ext cx="10942177" cy="1303867"/>
          </a:xfrm>
        </p:spPr>
        <p:txBody>
          <a:bodyPr/>
          <a:lstStyle/>
          <a:p>
            <a:r>
              <a:rPr lang="en-GB" dirty="0" smtClean="0"/>
              <a:t>Important PEOPLE IN WORLD WAR II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Adolf Hitler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3857" y="2904553"/>
            <a:ext cx="3456432" cy="33141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Winston Churchill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Neville </a:t>
            </a:r>
            <a:r>
              <a:rPr lang="en-GB" dirty="0"/>
              <a:t>chamberlain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6" y="2904067"/>
            <a:ext cx="3452548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16" y="2904067"/>
            <a:ext cx="3458374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17" y="2904067"/>
            <a:ext cx="34603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7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577" y="198806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Adolf Hitler was the leader of Germany from 1933 to 1945. He was leader of the Nazi party and became a powerful dictator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Hitler started World War II by invading Poland and then invading many other European countries. He is also known for wanting to exterminate the Jewish people in the Holocaust.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04" y="1988061"/>
            <a:ext cx="1882983" cy="2480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7286" y="568410"/>
            <a:ext cx="2874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Adolf Hitler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1781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GB" sz="4800" cap="none" dirty="0">
                <a:solidFill>
                  <a:prstClr val="white"/>
                </a:solidFill>
                <a:ea typeface="+mn-ea"/>
                <a:cs typeface="+mn-cs"/>
              </a:rPr>
              <a:t>Neville chamberlain</a:t>
            </a:r>
            <a:r>
              <a:rPr lang="en-GB" sz="2400" cap="none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GB" sz="2400" cap="none" dirty="0">
                <a:solidFill>
                  <a:prstClr val="white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" name="Picture Placeholder 4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14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457" y="3280953"/>
            <a:ext cx="6873240" cy="309448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</a:schemeClr>
                </a:solidFill>
                <a:latin typeface="Linux Libertine"/>
              </a:rPr>
              <a:t>Quotes 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We should seek by all means in our power to avoid war, by analysing possible causes, by trying to remove them, by discussion in a spirit of collaboration and good will.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95000"/>
                  </a:schemeClr>
                </a:solidFill>
              </a:rPr>
            </a:br>
            <a:endParaRPr lang="en-GB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How horrible, fantastic, incredible, it is that we should be digging trenches and trying on gas-masks here because of a quarrel in a faraway country between people of whom we know nothing.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95000"/>
                  </a:schemeClr>
                </a:solidFill>
              </a:rPr>
            </a:br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1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" b="167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575040" y="10491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Press the picture to watch trailer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3772" y="751241"/>
            <a:ext cx="677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Good night Mr tom </a:t>
            </a:r>
            <a:endParaRPr lang="en-GB" sz="5400" dirty="0"/>
          </a:p>
        </p:txBody>
      </p:sp>
      <p:pic>
        <p:nvPicPr>
          <p:cNvPr id="1026" name="Picture 2" descr="Image result for pics of good night mr 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2378073"/>
            <a:ext cx="6234827" cy="34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3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795" y="1051756"/>
            <a:ext cx="8610600" cy="1293028"/>
          </a:xfrm>
        </p:spPr>
        <p:txBody>
          <a:bodyPr/>
          <a:lstStyle/>
          <a:p>
            <a:pPr algn="ctr"/>
            <a:r>
              <a:rPr lang="en-GB" dirty="0" smtClean="0"/>
              <a:t>Tanks</a:t>
            </a:r>
            <a:endParaRPr lang="en-GB" dirty="0"/>
          </a:p>
        </p:txBody>
      </p:sp>
      <p:pic>
        <p:nvPicPr>
          <p:cNvPr id="1026" name="Picture 2" descr="Image result for t 34 tank w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29" y="2155877"/>
            <a:ext cx="1664517" cy="12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4732" y="2456905"/>
            <a:ext cx="733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T-34  -  The T-34 was a medium tank which was first built in 1940. </a:t>
            </a:r>
          </a:p>
          <a:p>
            <a:r>
              <a:rPr lang="en-GB" dirty="0" smtClean="0"/>
              <a:t>It ended up being the highest produced tank in world war 2. </a:t>
            </a:r>
            <a:endParaRPr lang="en-GB" dirty="0"/>
          </a:p>
        </p:txBody>
      </p:sp>
      <p:pic>
        <p:nvPicPr>
          <p:cNvPr id="1028" name="Picture 4" descr="Image result for pics of ww2 ta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59" y="3542098"/>
            <a:ext cx="3650071" cy="273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s of ww2 tan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05" y="4698161"/>
            <a:ext cx="2108654" cy="15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5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81481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50" y="633745"/>
            <a:ext cx="10772502" cy="1293028"/>
          </a:xfrm>
        </p:spPr>
        <p:txBody>
          <a:bodyPr/>
          <a:lstStyle/>
          <a:p>
            <a:r>
              <a:rPr lang="en-GB" dirty="0" smtClean="0"/>
              <a:t>How the Normandy landings started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2595154"/>
            <a:ext cx="930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the 6</a:t>
            </a:r>
            <a:r>
              <a:rPr lang="en-GB" baseline="30000" dirty="0" smtClean="0"/>
              <a:t>th</a:t>
            </a:r>
            <a:r>
              <a:rPr lang="en-GB" dirty="0" smtClean="0"/>
              <a:t> of June, 1944 , the allied forces of Britain, America, Canada and France attacked German forces off the coast line of France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0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189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Bodoni MT</vt:lpstr>
      <vt:lpstr>Century Gothic</vt:lpstr>
      <vt:lpstr>Helvetica Neue</vt:lpstr>
      <vt:lpstr>Linux Libertine</vt:lpstr>
      <vt:lpstr>Vapor Trail</vt:lpstr>
      <vt:lpstr>World War ii</vt:lpstr>
      <vt:lpstr>Important PEOPLE IN WORLD WAR II</vt:lpstr>
      <vt:lpstr>PowerPoint Presentation</vt:lpstr>
      <vt:lpstr>Neville chamberlain </vt:lpstr>
      <vt:lpstr>PowerPoint Presentation</vt:lpstr>
      <vt:lpstr>Tanks</vt:lpstr>
      <vt:lpstr>How the Normandy landings started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oscar.barrett</dc:creator>
  <cp:lastModifiedBy>oscar.barrett</cp:lastModifiedBy>
  <cp:revision>18</cp:revision>
  <dcterms:created xsi:type="dcterms:W3CDTF">2017-03-10T13:28:08Z</dcterms:created>
  <dcterms:modified xsi:type="dcterms:W3CDTF">2017-03-31T13:06:31Z</dcterms:modified>
</cp:coreProperties>
</file>