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1" autoAdjust="0"/>
    <p:restoredTop sz="96433" autoAdjust="0"/>
  </p:normalViewPr>
  <p:slideViewPr>
    <p:cSldViewPr snapToGrid="0">
      <p:cViewPr varScale="1">
        <p:scale>
          <a:sx n="116" d="100"/>
          <a:sy n="116" d="100"/>
        </p:scale>
        <p:origin x="4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487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69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215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311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928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72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491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602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570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609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7480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7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00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54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950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46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44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ADCF261-51D4-42A2-92A2-A2892D2124D3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E753D9E-50B4-4ABD-9B2B-8997B9C77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00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youtube.com/watch?v=voUe1WFBD9Q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World War 2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Presented by Ellie and Dylan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9884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7113" y="939113"/>
            <a:ext cx="5016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Neville Chamberlain</a:t>
            </a:r>
            <a:endParaRPr lang="en-GB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48" y="939113"/>
            <a:ext cx="2627781" cy="34763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527" y="3739977"/>
            <a:ext cx="1914152" cy="24610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89406" y="1968843"/>
            <a:ext cx="46955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Arthur Neville Chamberlain,18 March 1869 –November 1940) was a British Conservative politician who served as Prime Minister of the United Kingdom from May 1937 to May 1940.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38984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Winston Churchill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440" y="3586337"/>
            <a:ext cx="2213917" cy="25639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80" y="2566987"/>
            <a:ext cx="2437456" cy="23624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410465" y="2743200"/>
            <a:ext cx="4753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Sir Winston Leonard Spencer-Churchill  (30 November 1874 – 24 January 1965)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96497" y="3748216"/>
            <a:ext cx="3550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</a:rPr>
              <a:t>Churchill`s Quotes</a:t>
            </a:r>
            <a:endParaRPr lang="en-GB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6010" y="4271435"/>
            <a:ext cx="3278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 have nothing to offer but toil ,tears , sweat and blood.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275953" y="4968673"/>
            <a:ext cx="3178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>
                <a:solidFill>
                  <a:srgbClr val="222222"/>
                </a:solidFill>
                <a:latin typeface="Garamond" panose="02020404030301010803" pitchFamily="18" charset="0"/>
              </a:rPr>
              <a:t>Success consists of going from failure to failure without loss of enthusiasm.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89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Adolf Hitler</a:t>
            </a:r>
            <a:endParaRPr lang="en-GB" dirty="0"/>
          </a:p>
        </p:txBody>
      </p:sp>
      <p:pic>
        <p:nvPicPr>
          <p:cNvPr id="1026" name="Picture 2" descr="Image result for hitl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49" y="3519015"/>
            <a:ext cx="3488764" cy="263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wast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634" y="2508421"/>
            <a:ext cx="23812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07459" y="3334349"/>
            <a:ext cx="34269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Born; 20 </a:t>
            </a:r>
            <a:r>
              <a:rPr lang="en-GB" dirty="0" err="1" smtClean="0"/>
              <a:t>april</a:t>
            </a:r>
            <a:r>
              <a:rPr lang="en-GB" dirty="0" smtClean="0"/>
              <a:t> 1889. Died; 30 </a:t>
            </a:r>
            <a:r>
              <a:rPr lang="en-GB" dirty="0" err="1" smtClean="0"/>
              <a:t>april</a:t>
            </a:r>
            <a:r>
              <a:rPr lang="en-GB" dirty="0" smtClean="0"/>
              <a:t> 1995 at 56.</a:t>
            </a:r>
          </a:p>
          <a:p>
            <a:r>
              <a:rPr lang="en-GB" dirty="0" smtClean="0"/>
              <a:t>Adolf </a:t>
            </a:r>
            <a:r>
              <a:rPr lang="en-GB" dirty="0"/>
              <a:t>H</a:t>
            </a:r>
            <a:r>
              <a:rPr lang="en-GB" dirty="0" smtClean="0"/>
              <a:t>itler was actually Austrian not German.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2970450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Evacuees in WW2</a:t>
            </a:r>
            <a:endParaRPr lang="en-GB" dirty="0"/>
          </a:p>
        </p:txBody>
      </p:sp>
      <p:pic>
        <p:nvPicPr>
          <p:cNvPr id="2050" name="Picture 2" descr="Image result for evacuees ww2 costume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017" y="3361038"/>
            <a:ext cx="3188987" cy="239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34465" y="3253946"/>
            <a:ext cx="3262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here for a video on evacuees.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44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The Blackout</a:t>
            </a:r>
            <a:endParaRPr lang="en-GB" dirty="0"/>
          </a:p>
        </p:txBody>
      </p:sp>
      <p:sp>
        <p:nvSpPr>
          <p:cNvPr id="3" name="AutoShape 2" descr="Image result for blackout ww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 descr="Image result for blackout ww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Image result for blackout ww2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80" name="Picture 8" descr="Image result for blackout ww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07" y="3199557"/>
            <a:ext cx="4276381" cy="287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40627" y="3064476"/>
            <a:ext cx="5055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blackout was a time in WW2 where everyone had to put up blackout blinds to prevent the Germans seeing the big cities and bombing them.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619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Planes in WW2</a:t>
            </a:r>
            <a:endParaRPr lang="en-GB" dirty="0"/>
          </a:p>
        </p:txBody>
      </p:sp>
      <p:pic>
        <p:nvPicPr>
          <p:cNvPr id="1026" name="Picture 2" descr="Image result for planes in ww2 spitfir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535" y="2690362"/>
            <a:ext cx="4052072" cy="303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13838" y="3476368"/>
            <a:ext cx="32868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is a spitfire in WW2.</a:t>
            </a:r>
          </a:p>
          <a:p>
            <a:r>
              <a:rPr lang="en-GB" dirty="0" smtClean="0"/>
              <a:t>Spitfires were the British planes in WW2 along with the hurricane and others.</a:t>
            </a:r>
          </a:p>
          <a:p>
            <a:r>
              <a:rPr lang="en-GB" dirty="0" smtClean="0"/>
              <a:t>However the German planes were the Messerschmitt and the </a:t>
            </a:r>
            <a:r>
              <a:rPr lang="en-GB" dirty="0" err="1" smtClean="0"/>
              <a:t>Heinkel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196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328086" y="3929449"/>
            <a:ext cx="5675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Hope you’ve enjoyed learning about WW2.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060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163</TotalTime>
  <Words>191</Words>
  <Application>Microsoft Office PowerPoint</Application>
  <PresentationFormat>Widescreen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Organic</vt:lpstr>
      <vt:lpstr>World War 2</vt:lpstr>
      <vt:lpstr>PowerPoint Presentation</vt:lpstr>
      <vt:lpstr>Winston Churchill</vt:lpstr>
      <vt:lpstr>Adolf Hitler</vt:lpstr>
      <vt:lpstr>Evacuees in WW2</vt:lpstr>
      <vt:lpstr> The Blackout</vt:lpstr>
      <vt:lpstr>Planes in WW2</vt:lpstr>
      <vt:lpstr>Summary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eleanor.woodcock</dc:creator>
  <cp:lastModifiedBy>eleanor.woodcock</cp:lastModifiedBy>
  <cp:revision>16</cp:revision>
  <dcterms:created xsi:type="dcterms:W3CDTF">2017-03-10T13:27:45Z</dcterms:created>
  <dcterms:modified xsi:type="dcterms:W3CDTF">2017-03-31T13:05:58Z</dcterms:modified>
</cp:coreProperties>
</file>