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48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9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1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1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2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49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0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0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8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4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46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4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CF261-51D4-42A2-92A2-A2892D2124D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753D9E-50B4-4ABD-9B2B-8997B9C7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voUe1WFBD9Q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World War 2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Presented by Ellie and Dylan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988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113" y="939113"/>
            <a:ext cx="501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Neville Chamberlain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48" y="939113"/>
            <a:ext cx="2627781" cy="3476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27" y="3739977"/>
            <a:ext cx="1914152" cy="2461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9406" y="1968843"/>
            <a:ext cx="4695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Arthur Neville Chamberlain,18 March 1869 –November 1940) was a British Conservative politician who served as Prime Minister of the United Kingdom from May 1937 to May 1940.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898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Winston Churchill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40" y="3586337"/>
            <a:ext cx="2213917" cy="2563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80" y="2566987"/>
            <a:ext cx="2437456" cy="23624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0465" y="2743200"/>
            <a:ext cx="475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Sir Winston Leonard Spencer-Churchill  (30 November 1874 – 24 January 1965)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6497" y="3748216"/>
            <a:ext cx="355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Churchill`s Quotes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010" y="4271435"/>
            <a:ext cx="327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have nothing to offer but toil ,tears , sweat and blood.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275953" y="4968673"/>
            <a:ext cx="3178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222222"/>
                </a:solidFill>
                <a:latin typeface="Garamond" panose="02020404030301010803" pitchFamily="18" charset="0"/>
              </a:rPr>
              <a:t>Success consists of going from failure to failure without loss of enthusiasm.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Adolf Hitler</a:t>
            </a:r>
            <a:endParaRPr lang="en-GB" dirty="0"/>
          </a:p>
        </p:txBody>
      </p:sp>
      <p:pic>
        <p:nvPicPr>
          <p:cNvPr id="1026" name="Picture 2" descr="Image result for hit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9" y="3519015"/>
            <a:ext cx="3488764" cy="26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wast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34" y="2508421"/>
            <a:ext cx="23812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7459" y="3334349"/>
            <a:ext cx="3426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Born; 20 </a:t>
            </a:r>
            <a:r>
              <a:rPr lang="en-GB" dirty="0" err="1" smtClean="0"/>
              <a:t>april</a:t>
            </a:r>
            <a:r>
              <a:rPr lang="en-GB" dirty="0" smtClean="0"/>
              <a:t> 1889. Died; 30 </a:t>
            </a:r>
            <a:r>
              <a:rPr lang="en-GB" dirty="0" err="1" smtClean="0"/>
              <a:t>april</a:t>
            </a:r>
            <a:r>
              <a:rPr lang="en-GB" dirty="0" smtClean="0"/>
              <a:t> 1995 at 56.</a:t>
            </a:r>
          </a:p>
          <a:p>
            <a:r>
              <a:rPr lang="en-GB" dirty="0" smtClean="0"/>
              <a:t>Adolf </a:t>
            </a:r>
            <a:r>
              <a:rPr lang="en-GB" dirty="0"/>
              <a:t>H</a:t>
            </a:r>
            <a:r>
              <a:rPr lang="en-GB" dirty="0" smtClean="0"/>
              <a:t>itler was actually Austrian not German.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97045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Evacuees in WW2</a:t>
            </a:r>
            <a:endParaRPr lang="en-GB" dirty="0"/>
          </a:p>
        </p:txBody>
      </p:sp>
      <p:pic>
        <p:nvPicPr>
          <p:cNvPr id="2050" name="Picture 2" descr="Image result for evacuees ww2 costum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17" y="3361038"/>
            <a:ext cx="3188987" cy="23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4465" y="3253946"/>
            <a:ext cx="326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here for a video on evacuees.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44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The Blackout</a:t>
            </a:r>
            <a:endParaRPr lang="en-GB" dirty="0"/>
          </a:p>
        </p:txBody>
      </p:sp>
      <p:sp>
        <p:nvSpPr>
          <p:cNvPr id="3" name="AutoShape 2" descr="Image result for blackout ww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blackout ww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blackout ww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Image result for blackout w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7" y="3199557"/>
            <a:ext cx="4276381" cy="28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0627" y="3064476"/>
            <a:ext cx="505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blackout was a time in WW2 where everyone had to put up blackout blinds to prevent the Germans seeing the big cities and bombing them.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61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Planes in WW2</a:t>
            </a:r>
            <a:endParaRPr lang="en-GB" dirty="0"/>
          </a:p>
        </p:txBody>
      </p:sp>
      <p:pic>
        <p:nvPicPr>
          <p:cNvPr id="1026" name="Picture 2" descr="Image result for planes in ww2 spitfi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35" y="2690362"/>
            <a:ext cx="4052072" cy="30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3838" y="3476368"/>
            <a:ext cx="3286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spitfire in WW2.</a:t>
            </a:r>
          </a:p>
          <a:p>
            <a:r>
              <a:rPr lang="en-GB" dirty="0" smtClean="0"/>
              <a:t>Spitfires were the British planes in WW2 along with the hurricane and others.</a:t>
            </a:r>
          </a:p>
          <a:p>
            <a:r>
              <a:rPr lang="en-GB" dirty="0" smtClean="0"/>
              <a:t>However the German planes were the Messerschmitt and the </a:t>
            </a:r>
            <a:r>
              <a:rPr lang="en-GB" dirty="0" err="1" smtClean="0"/>
              <a:t>Heinkel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19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28086" y="3929449"/>
            <a:ext cx="567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Hope you’ve enjoyed learning about WW2.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060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191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World War 2</vt:lpstr>
      <vt:lpstr>PowerPoint Presentation</vt:lpstr>
      <vt:lpstr>Winston Churchill</vt:lpstr>
      <vt:lpstr>Adolf Hitler</vt:lpstr>
      <vt:lpstr>Evacuees in WW2</vt:lpstr>
      <vt:lpstr> The Blackout</vt:lpstr>
      <vt:lpstr>Planes in WW2</vt:lpstr>
      <vt:lpstr>Summary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eleanor.woodcock</dc:creator>
  <cp:lastModifiedBy>eleanor.woodcock</cp:lastModifiedBy>
  <cp:revision>16</cp:revision>
  <dcterms:created xsi:type="dcterms:W3CDTF">2017-03-10T13:27:45Z</dcterms:created>
  <dcterms:modified xsi:type="dcterms:W3CDTF">2017-03-31T13:05:58Z</dcterms:modified>
</cp:coreProperties>
</file>