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66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7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63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4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65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76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51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244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09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6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76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7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6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50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0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9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4CBE7F-D67D-4FE1-972E-AB51DB9C6711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6B0B6E-3875-4B0E-A73E-40A019F2D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8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search?safe=strict&amp;rls=com.microsoft:en-GB:IE-Address&amp;q=winston+churchill+spouse&amp;stick=H4sIAAAAAAAAAOPgE-LQz9U3sDCqKNCSyE620i9IzS_ISQVSRcX5eVbFBfmlxakAQgDLvSYAAAA&amp;sa=X&amp;ved=0ahUKEwjX456isu_SAhVMBcAKHVWGDxsQ6BMIoQEoADAQ" TargetMode="External"/><Relationship Id="rId3" Type="http://schemas.openxmlformats.org/officeDocument/2006/relationships/image" Target="../media/image10.jpg"/><Relationship Id="rId7" Type="http://schemas.openxmlformats.org/officeDocument/2006/relationships/hyperlink" Target="https://www.google.co.uk/search?safe=strict&amp;rls=com.microsoft:en-GB:IE-Address&amp;q=Kensington&amp;stick=H4sIAAAAAAAAAOPgE-LQz9U3sDCqKFACs9Isssy05LOTrfQLUvMLclL1U1KTUxOLU1PiC1KLivPzrFIyU1MAh6qJjzcAAAA&amp;sa=X&amp;ved=0ahUKEwjX456isu_SAhVMBcAKHVWGDxsQmxMIngEoATAP" TargetMode="External"/><Relationship Id="rId2" Type="http://schemas.openxmlformats.org/officeDocument/2006/relationships/hyperlink" Target="https://www.youtube.com/watch?v=MkTw3_PmKt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search?safe=strict&amp;rls=com.microsoft:en-GB:IE-Address&amp;q=winston+churchill+died&amp;stick=H4sIAAAAAAAAAOPgE-LQz9U3sDCqKNCSz0620i9IzS_ISdVPSU1OTSxOTYkvSC0qzs-zSslMTQEAHScmoC0AAAA&amp;sa=X&amp;ved=0ahUKEwjX456isu_SAhVMBcAKHVWGDxsQ6BMInQEoADAP" TargetMode="External"/><Relationship Id="rId11" Type="http://schemas.openxmlformats.org/officeDocument/2006/relationships/hyperlink" Target="https://www.google.co.uk/search?safe=strict&amp;rls=com.microsoft:en-GB:IE-Address&amp;q=sandhurst&amp;stick=H4sIAAAAAAAAAOPgE-LQz9U3sDCqKFDiBLEMU_LySrSks5Ot9AtS8wtyUoFUUXF-nlVqSmlyYklmfh4AbgtDqzQAAAA&amp;sa=X&amp;ved=0ahUKEwjX456isu_SAhVMBcAKHVWGDxsQmxMIpgEoATAR" TargetMode="External"/><Relationship Id="rId5" Type="http://schemas.openxmlformats.org/officeDocument/2006/relationships/hyperlink" Target="https://www.google.co.uk/search?safe=strict&amp;rls=com.microsoft:en-GB:IE-Address&amp;q=Blenheim+Palace&amp;stick=H4sIAAAAAAAAAOPgE-LQz9U3sDCqKFDiBLEMDSvKy7TEspOt9AtS8wtyUoFUUXF-nlVSflEeANnzDrgvAAAA&amp;sa=X&amp;ved=0ahUKEwjX456isu_SAhVMBcAKHVWGDxsQmxMImgEoATAO" TargetMode="External"/><Relationship Id="rId10" Type="http://schemas.openxmlformats.org/officeDocument/2006/relationships/hyperlink" Target="https://www.google.co.uk/search?safe=strict&amp;rls=com.microsoft:en-GB:IE-Address&amp;q=winston+churchill+education&amp;stick=H4sIAAAAAAAAAOPgE-LQz9U3sDCqKNCSzk620i9IzS_ISQVSRcX5eVapKaXJiSWZ-XkAsoXRTikAAAA&amp;sa=X&amp;ved=0ahUKEwjX456isu_SAhVMBcAKHVWGDxsQ6BMIpQEoADAR" TargetMode="External"/><Relationship Id="rId4" Type="http://schemas.openxmlformats.org/officeDocument/2006/relationships/hyperlink" Target="https://www.google.co.uk/search?safe=strict&amp;rls=com.microsoft:en-GB:IE-Address&amp;q=winston+churchill+born&amp;stick=H4sIAAAAAAAAAOPgE-LQz9U3sDCqKNASy0620i9IzS_ISQVSRcX5eVZJ-UV5AEcnWSwkAAAA&amp;sa=X&amp;ved=0ahUKEwjX456isu_SAhVMBcAKHVWGDxsQ6BMImQEoADAO" TargetMode="External"/><Relationship Id="rId9" Type="http://schemas.openxmlformats.org/officeDocument/2006/relationships/hyperlink" Target="https://www.google.co.uk/search?safe=strict&amp;rls=com.microsoft:en-GB:IE-Address&amp;q=Clementine+Churchill&amp;stick=H4sIAAAAAAAAAOPgE-LQz9U3sDCqKFDiBLGMcwxN0rUkspOt9AtS8wtyUoFUUXF-nlVxQX5pcSoArp3ztzEAAAA&amp;sa=X&amp;ved=0ahUKEwjX456isu_SAhVMBcAKHVWGDxsQmxMIogEoATA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B4HSpmiR8Uo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799071" y="414948"/>
            <a:ext cx="7329313" cy="342818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>
                <a:latin typeface="Algerian" panose="04020705040A02060702" pitchFamily="82" charset="0"/>
              </a:rPr>
              <a:t>Presented by Josh and </a:t>
            </a:r>
            <a:r>
              <a:rPr lang="en-GB" sz="2000" dirty="0" err="1">
                <a:latin typeface="Algerian" panose="04020705040A02060702" pitchFamily="82" charset="0"/>
              </a:rPr>
              <a:t>E</a:t>
            </a:r>
            <a:r>
              <a:rPr lang="en-GB" sz="2000" dirty="0" err="1" smtClean="0">
                <a:latin typeface="Algerian" panose="04020705040A02060702" pitchFamily="82" charset="0"/>
              </a:rPr>
              <a:t>vie</a:t>
            </a:r>
            <a:r>
              <a:rPr lang="en-GB" sz="2000" dirty="0" smtClean="0">
                <a:latin typeface="Algerian" panose="04020705040A02060702" pitchFamily="82" charset="0"/>
              </a:rPr>
              <a:t> M</a:t>
            </a:r>
            <a:endParaRPr lang="en-GB" sz="20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American soldiers in World War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3773" y="1745926"/>
            <a:ext cx="6804454" cy="347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863" y="0"/>
            <a:ext cx="6815669" cy="1515533"/>
          </a:xfrm>
        </p:spPr>
        <p:txBody>
          <a:bodyPr/>
          <a:lstStyle/>
          <a:p>
            <a:r>
              <a:rPr lang="en-GB" b="1" i="1" dirty="0" smtClean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</a:rPr>
              <a:t>World War 2</a:t>
            </a:r>
            <a:endParaRPr lang="en-GB" b="1" i="1" dirty="0">
              <a:solidFill>
                <a:schemeClr val="bg2">
                  <a:lumMod val="2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60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9135" y="1145059"/>
            <a:ext cx="21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/>
              <a:t>INTRODUCTION</a:t>
            </a:r>
            <a:endParaRPr lang="en-GB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62897" y="1606378"/>
            <a:ext cx="7325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During World War 2 there were over 20 countries, it involved our allies and axis.</a:t>
            </a:r>
          </a:p>
          <a:p>
            <a:r>
              <a:rPr lang="en-GB" dirty="0" smtClean="0"/>
              <a:t>All the children got evacuated to the countryside so they don’t get bombed.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56951" y="3105081"/>
            <a:ext cx="116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eapons</a:t>
            </a:r>
            <a:endParaRPr lang="en-GB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092" y="40612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0018" y="3577278"/>
            <a:ext cx="820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World War 2 there were many weapons, for instance guns, knifes, bombs hidden in rats.</a:t>
            </a:r>
            <a:endParaRPr lang="en-GB" dirty="0"/>
          </a:p>
        </p:txBody>
      </p:sp>
      <p:pic>
        <p:nvPicPr>
          <p:cNvPr id="1026" name="Picture 2" descr="Image result for ww2 weap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28" y="4049475"/>
            <a:ext cx="4226955" cy="22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5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816" y="1243914"/>
            <a:ext cx="48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 smtClean="0">
                <a:latin typeface="Algerian" panose="04020705040A02060702" pitchFamily="82" charset="0"/>
              </a:rPr>
              <a:t>Adolf Hitler</a:t>
            </a:r>
            <a:endParaRPr lang="en-GB" sz="2400" b="1" i="1" u="sng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470" y="1869990"/>
            <a:ext cx="103384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Adolf Hitler was born in 1889 30</a:t>
            </a:r>
            <a:r>
              <a:rPr lang="en-GB" baseline="30000" dirty="0" smtClean="0"/>
              <a:t>th</a:t>
            </a:r>
            <a:r>
              <a:rPr lang="en-GB" dirty="0" smtClean="0"/>
              <a:t> March, and happily died in 1945 30</a:t>
            </a:r>
            <a:r>
              <a:rPr lang="en-GB" baseline="30000" dirty="0" smtClean="0"/>
              <a:t>th</a:t>
            </a:r>
            <a:r>
              <a:rPr lang="en-GB" dirty="0" smtClean="0"/>
              <a:t> of April. He killed himself by shooting a gun in his own head, later on that year his wife done the same thing.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 He was the leader of the Nazi Germany.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He was also known for killing Jewish people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His Mum and Dad were called  </a:t>
            </a:r>
            <a:r>
              <a:rPr lang="en-GB" dirty="0" err="1" smtClean="0"/>
              <a:t>Klara</a:t>
            </a:r>
            <a:r>
              <a:rPr lang="en-GB" dirty="0" smtClean="0"/>
              <a:t>  Hitler and </a:t>
            </a:r>
            <a:r>
              <a:rPr lang="en-GB" dirty="0" err="1"/>
              <a:t>A</a:t>
            </a:r>
            <a:r>
              <a:rPr lang="en-GB" dirty="0" err="1" smtClean="0"/>
              <a:t>lois</a:t>
            </a:r>
            <a:r>
              <a:rPr lang="en-GB" dirty="0" smtClean="0"/>
              <a:t> Hitler.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His siblings were Edmund, </a:t>
            </a:r>
            <a:r>
              <a:rPr lang="en-GB" dirty="0"/>
              <a:t>O</a:t>
            </a:r>
            <a:r>
              <a:rPr lang="en-GB" dirty="0" smtClean="0"/>
              <a:t>tto, Gustav, </a:t>
            </a:r>
            <a:r>
              <a:rPr lang="en-GB" dirty="0" err="1" smtClean="0"/>
              <a:t>Alois</a:t>
            </a:r>
            <a:r>
              <a:rPr lang="en-GB" dirty="0" smtClean="0"/>
              <a:t> </a:t>
            </a:r>
            <a:r>
              <a:rPr lang="en-GB" dirty="0" err="1" smtClean="0"/>
              <a:t>j.r</a:t>
            </a:r>
            <a:r>
              <a:rPr lang="en-GB" dirty="0" smtClean="0"/>
              <a:t>, Angela and Paula.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  <p:sp>
        <p:nvSpPr>
          <p:cNvPr id="4" name="AutoShape 2" descr="Image result for adolf hitler dead"/>
          <p:cNvSpPr>
            <a:spLocks noChangeAspect="1" noChangeArrowheads="1"/>
          </p:cNvSpPr>
          <p:nvPr/>
        </p:nvSpPr>
        <p:spPr bwMode="auto">
          <a:xfrm>
            <a:off x="13747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adolf hitler de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Image result for adolf hit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30" y="2331655"/>
            <a:ext cx="2884580" cy="37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1470" y="3513138"/>
            <a:ext cx="6672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Hitler had an Iconic moustache </a:t>
            </a:r>
          </a:p>
          <a:p>
            <a:r>
              <a:rPr lang="en-GB" dirty="0" smtClean="0"/>
              <a:t> He had pushed across his  hair</a:t>
            </a:r>
            <a:endParaRPr lang="en-GB" dirty="0"/>
          </a:p>
          <a:p>
            <a:r>
              <a:rPr lang="en-GB" dirty="0" smtClean="0"/>
              <a:t> During the 1 WW Hitler got told to take his of </a:t>
            </a:r>
            <a:r>
              <a:rPr lang="en-GB" dirty="0" err="1" smtClean="0"/>
              <a:t>mous</a:t>
            </a:r>
            <a:endParaRPr lang="en-GB" dirty="0" smtClean="0"/>
          </a:p>
          <a:p>
            <a:r>
              <a:rPr lang="en-GB" dirty="0" smtClean="0"/>
              <a:t>But he didn’t, he had a square patch above his top lip.</a:t>
            </a:r>
          </a:p>
        </p:txBody>
      </p:sp>
    </p:spTree>
    <p:extLst>
      <p:ext uri="{BB962C8B-B14F-4D97-AF65-F5344CB8AC3E}">
        <p14:creationId xmlns:p14="http://schemas.microsoft.com/office/powerpoint/2010/main" val="38097765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786" y="639356"/>
            <a:ext cx="1033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Winston Churchill</a:t>
            </a:r>
            <a:endParaRPr lang="en-GB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6" y="1061684"/>
            <a:ext cx="4583159" cy="4583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81817" y="9339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hlinkClick r:id="rId4"/>
              </a:rPr>
              <a:t>Born</a:t>
            </a:r>
            <a:r>
              <a:rPr lang="en-GB" dirty="0">
                <a:solidFill>
                  <a:srgbClr val="000000"/>
                </a:solidFill>
              </a:rPr>
              <a:t>: 30 November 1874, </a:t>
            </a:r>
            <a:r>
              <a:rPr lang="en-GB" dirty="0">
                <a:solidFill>
                  <a:srgbClr val="000000"/>
                </a:solidFill>
                <a:hlinkClick r:id="rId5"/>
              </a:rPr>
              <a:t>Blenheim Palace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  <a:hlinkClick r:id="rId6"/>
              </a:rPr>
              <a:t>Died</a:t>
            </a:r>
            <a:r>
              <a:rPr lang="en-GB" dirty="0">
                <a:solidFill>
                  <a:srgbClr val="000000"/>
                </a:solidFill>
              </a:rPr>
              <a:t>: 24 January 1965, </a:t>
            </a:r>
            <a:r>
              <a:rPr lang="en-GB" dirty="0">
                <a:solidFill>
                  <a:srgbClr val="000000"/>
                </a:solidFill>
                <a:hlinkClick r:id="rId7"/>
              </a:rPr>
              <a:t>Kensington, London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  <a:hlinkClick r:id="rId8"/>
              </a:rPr>
              <a:t>Spouse</a:t>
            </a:r>
            <a:r>
              <a:rPr lang="en-GB" dirty="0">
                <a:solidFill>
                  <a:srgbClr val="000000"/>
                </a:solidFill>
              </a:rPr>
              <a:t>: </a:t>
            </a:r>
            <a:r>
              <a:rPr lang="en-GB" dirty="0">
                <a:solidFill>
                  <a:srgbClr val="000000"/>
                </a:solidFill>
                <a:hlinkClick r:id="rId9"/>
              </a:rPr>
              <a:t>Clementine Churchill</a:t>
            </a:r>
            <a:r>
              <a:rPr lang="en-GB" dirty="0">
                <a:solidFill>
                  <a:srgbClr val="000000"/>
                </a:solidFill>
              </a:rPr>
              <a:t> (m. 1908–1965)</a:t>
            </a:r>
          </a:p>
          <a:p>
            <a:r>
              <a:rPr lang="en-GB" dirty="0">
                <a:solidFill>
                  <a:srgbClr val="000000"/>
                </a:solidFill>
                <a:hlinkClick r:id="rId10"/>
              </a:rPr>
              <a:t>Education</a:t>
            </a:r>
            <a:r>
              <a:rPr lang="en-GB" dirty="0">
                <a:solidFill>
                  <a:srgbClr val="000000"/>
                </a:solidFill>
              </a:rPr>
              <a:t>: </a:t>
            </a:r>
            <a:r>
              <a:rPr lang="en-GB" dirty="0">
                <a:solidFill>
                  <a:srgbClr val="000000"/>
                </a:solidFill>
                <a:hlinkClick r:id="rId11"/>
              </a:rPr>
              <a:t>Royal Military Academy </a:t>
            </a:r>
            <a:endParaRPr lang="en-GB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35828" y="41470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hlinkClick r:id="rId11"/>
              </a:rPr>
              <a:t> </a:t>
            </a:r>
            <a:endParaRPr lang="en-GB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24028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this picture to see Winston Churchill’s speech</a:t>
            </a:r>
          </a:p>
          <a:p>
            <a:endParaRPr lang="en-GB" dirty="0"/>
          </a:p>
        </p:txBody>
      </p:sp>
      <p:sp>
        <p:nvSpPr>
          <p:cNvPr id="8" name="Left Arrow 7"/>
          <p:cNvSpPr/>
          <p:nvPr/>
        </p:nvSpPr>
        <p:spPr>
          <a:xfrm>
            <a:off x="6332220" y="2750820"/>
            <a:ext cx="1897380" cy="5867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41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15" y="1486217"/>
            <a:ext cx="3718455" cy="13716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Planes</a:t>
            </a:r>
            <a:endParaRPr lang="en-GB" sz="3000" dirty="0"/>
          </a:p>
        </p:txBody>
      </p:sp>
      <p:sp>
        <p:nvSpPr>
          <p:cNvPr id="8" name="AutoShape 8" descr="Image result for ww2 pla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Image result for ww2 pla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Image result for ww2 planes"/>
          <p:cNvSpPr>
            <a:spLocks noChangeAspect="1" noChangeArrowheads="1"/>
          </p:cNvSpPr>
          <p:nvPr/>
        </p:nvSpPr>
        <p:spPr bwMode="auto">
          <a:xfrm>
            <a:off x="7112634" y="2455333"/>
            <a:ext cx="3342005" cy="33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Image result for ww2 pla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Image result for ww2 pla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2" name="Picture 18" descr="Douglas A-20 Invad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82" y="3268661"/>
            <a:ext cx="4736518" cy="285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07480" y="3192780"/>
            <a:ext cx="473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here to see the battle of Britain</a:t>
            </a:r>
          </a:p>
          <a:p>
            <a:endParaRPr lang="en-GB" dirty="0"/>
          </a:p>
        </p:txBody>
      </p:sp>
      <p:sp>
        <p:nvSpPr>
          <p:cNvPr id="15" name="Left Arrow 14"/>
          <p:cNvSpPr/>
          <p:nvPr/>
        </p:nvSpPr>
        <p:spPr>
          <a:xfrm>
            <a:off x="6891654" y="3619500"/>
            <a:ext cx="1497966" cy="64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00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</TotalTime>
  <Words>241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Courier New</vt:lpstr>
      <vt:lpstr>Garamond</vt:lpstr>
      <vt:lpstr>Organic</vt:lpstr>
      <vt:lpstr>World War 2</vt:lpstr>
      <vt:lpstr>PowerPoint Presentation</vt:lpstr>
      <vt:lpstr>PowerPoint Presentation</vt:lpstr>
      <vt:lpstr>PowerPoint Presentation</vt:lpstr>
      <vt:lpstr>Planes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evie.mealyou-went</dc:creator>
  <cp:lastModifiedBy>evie.mealyou-went</cp:lastModifiedBy>
  <cp:revision>16</cp:revision>
  <dcterms:created xsi:type="dcterms:W3CDTF">2017-03-10T14:25:19Z</dcterms:created>
  <dcterms:modified xsi:type="dcterms:W3CDTF">2017-03-31T14:03:58Z</dcterms:modified>
</cp:coreProperties>
</file>