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snapToGrid="0">
      <p:cViewPr varScale="1">
        <p:scale>
          <a:sx n="66" d="100"/>
          <a:sy n="66" d="100"/>
        </p:scale>
        <p:origin x="7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Speed</c:v>
                </c:pt>
              </c:strCache>
            </c:strRef>
          </c:tx>
          <c:spPr>
            <a:solidFill>
              <a:schemeClr val="accent1"/>
            </a:solidFill>
            <a:ln>
              <a:noFill/>
            </a:ln>
            <a:effectLst/>
          </c:spPr>
          <c:invertIfNegative val="0"/>
          <c:cat>
            <c:strRef>
              <c:f>Sheet1!$A$2:$A$6</c:f>
              <c:strCache>
                <c:ptCount val="5"/>
                <c:pt idx="0">
                  <c:v>Spitfire</c:v>
                </c:pt>
                <c:pt idx="1">
                  <c:v>supermarine</c:v>
                </c:pt>
                <c:pt idx="2">
                  <c:v>messerchimts</c:v>
                </c:pt>
                <c:pt idx="3">
                  <c:v>lock-head</c:v>
                </c:pt>
                <c:pt idx="4">
                  <c:v>lipsich</c:v>
                </c:pt>
              </c:strCache>
            </c:strRef>
          </c:cat>
          <c:val>
            <c:numRef>
              <c:f>Sheet1!$B$2:$B$6</c:f>
              <c:numCache>
                <c:formatCode>General</c:formatCode>
                <c:ptCount val="5"/>
                <c:pt idx="0">
                  <c:v>606</c:v>
                </c:pt>
                <c:pt idx="1">
                  <c:v>485</c:v>
                </c:pt>
                <c:pt idx="2">
                  <c:v>610</c:v>
                </c:pt>
                <c:pt idx="3">
                  <c:v>612</c:v>
                </c:pt>
                <c:pt idx="4">
                  <c:v>808</c:v>
                </c:pt>
              </c:numCache>
            </c:numRef>
          </c:val>
        </c:ser>
        <c:dLbls>
          <c:showLegendKey val="0"/>
          <c:showVal val="0"/>
          <c:showCatName val="0"/>
          <c:showSerName val="0"/>
          <c:showPercent val="0"/>
          <c:showBubbleSize val="0"/>
        </c:dLbls>
        <c:gapWidth val="219"/>
        <c:overlap val="-27"/>
        <c:axId val="414842704"/>
        <c:axId val="416334360"/>
      </c:barChart>
      <c:catAx>
        <c:axId val="41484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6334360"/>
        <c:crosses val="autoZero"/>
        <c:auto val="1"/>
        <c:lblAlgn val="ctr"/>
        <c:lblOffset val="100"/>
        <c:noMultiLvlLbl val="0"/>
      </c:catAx>
      <c:valAx>
        <c:axId val="416334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4842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386472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399675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37371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3153918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2967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691014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4020183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284705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154414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1E7D1-684A-4D5B-882C-7D132DF1BE05}"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263927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31E7D1-684A-4D5B-882C-7D132DF1BE05}"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51473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31E7D1-684A-4D5B-882C-7D132DF1BE05}" type="datetimeFigureOut">
              <a:rPr lang="en-GB" smtClean="0"/>
              <a:t>31/03/2017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385401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31E7D1-684A-4D5B-882C-7D132DF1BE05}" type="datetimeFigureOut">
              <a:rPr lang="en-GB" smtClean="0"/>
              <a:t>31/03/2017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399338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1E7D1-684A-4D5B-882C-7D132DF1BE05}" type="datetimeFigureOut">
              <a:rPr lang="en-GB" smtClean="0"/>
              <a:t>31/03/2017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163640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1E7D1-684A-4D5B-882C-7D132DF1BE05}"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14263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1E7D1-684A-4D5B-882C-7D132DF1BE05}"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AD07F6-8242-4C92-87DA-2F8F2394003F}" type="slidenum">
              <a:rPr lang="en-GB" smtClean="0"/>
              <a:t>‹#›</a:t>
            </a:fld>
            <a:endParaRPr lang="en-GB"/>
          </a:p>
        </p:txBody>
      </p:sp>
    </p:spTree>
    <p:extLst>
      <p:ext uri="{BB962C8B-B14F-4D97-AF65-F5344CB8AC3E}">
        <p14:creationId xmlns:p14="http://schemas.microsoft.com/office/powerpoint/2010/main" val="1855162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31E7D1-684A-4D5B-882C-7D132DF1BE05}" type="datetimeFigureOut">
              <a:rPr lang="en-GB" smtClean="0"/>
              <a:t>31/03/2017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AD07F6-8242-4C92-87DA-2F8F2394003F}" type="slidenum">
              <a:rPr lang="en-GB" smtClean="0"/>
              <a:t>‹#›</a:t>
            </a:fld>
            <a:endParaRPr lang="en-GB"/>
          </a:p>
        </p:txBody>
      </p:sp>
    </p:spTree>
    <p:extLst>
      <p:ext uri="{BB962C8B-B14F-4D97-AF65-F5344CB8AC3E}">
        <p14:creationId xmlns:p14="http://schemas.microsoft.com/office/powerpoint/2010/main" val="270210759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youtu.be/B4HSpmiR8Uo"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theatlantic.com/static/infocus/ww2_3/w09_060101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8448"/>
            <a:ext cx="12828108" cy="111204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117499" y="-618360"/>
            <a:ext cx="7766936" cy="1646302"/>
          </a:xfrm>
        </p:spPr>
        <p:txBody>
          <a:bodyPr/>
          <a:lstStyle/>
          <a:p>
            <a:r>
              <a:rPr lang="en-GB" dirty="0" smtClean="0"/>
              <a:t>World War 2</a:t>
            </a:r>
            <a:endParaRPr lang="en-GB" dirty="0"/>
          </a:p>
        </p:txBody>
      </p:sp>
      <p:sp>
        <p:nvSpPr>
          <p:cNvPr id="3" name="Subtitle 2"/>
          <p:cNvSpPr>
            <a:spLocks noGrp="1"/>
          </p:cNvSpPr>
          <p:nvPr>
            <p:ph type="subTitle" idx="1"/>
          </p:nvPr>
        </p:nvSpPr>
        <p:spPr>
          <a:xfrm rot="10800000" flipV="1">
            <a:off x="-3117499" y="1429657"/>
            <a:ext cx="7766936" cy="2540000"/>
          </a:xfrm>
        </p:spPr>
        <p:txBody>
          <a:bodyPr/>
          <a:lstStyle/>
          <a:p>
            <a:r>
              <a:rPr lang="en-GB" dirty="0" smtClean="0"/>
              <a:t>Presented by Abbie and Finnley</a:t>
            </a:r>
            <a:endParaRPr lang="en-GB" dirty="0"/>
          </a:p>
        </p:txBody>
      </p:sp>
    </p:spTree>
    <p:extLst>
      <p:ext uri="{BB962C8B-B14F-4D97-AF65-F5344CB8AC3E}">
        <p14:creationId xmlns:p14="http://schemas.microsoft.com/office/powerpoint/2010/main" val="369021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963" y="389846"/>
            <a:ext cx="8596668" cy="1320800"/>
          </a:xfrm>
        </p:spPr>
        <p:txBody>
          <a:bodyPr/>
          <a:lstStyle/>
          <a:p>
            <a:r>
              <a:rPr lang="en-GB" dirty="0" smtClean="0"/>
              <a:t>Children </a:t>
            </a:r>
            <a:endParaRPr lang="en-GB" dirty="0"/>
          </a:p>
        </p:txBody>
      </p:sp>
      <p:sp>
        <p:nvSpPr>
          <p:cNvPr id="3" name="Content Placeholder 2"/>
          <p:cNvSpPr>
            <a:spLocks noGrp="1"/>
          </p:cNvSpPr>
          <p:nvPr>
            <p:ph idx="1"/>
          </p:nvPr>
        </p:nvSpPr>
        <p:spPr>
          <a:xfrm>
            <a:off x="2393529" y="1050246"/>
            <a:ext cx="4492803" cy="2509992"/>
          </a:xfrm>
        </p:spPr>
        <p:txBody>
          <a:bodyPr/>
          <a:lstStyle/>
          <a:p>
            <a:pPr marL="0" indent="0">
              <a:buNone/>
            </a:pPr>
            <a:r>
              <a:rPr lang="en-GB" dirty="0" smtClean="0"/>
              <a:t>During the war children were evacuated into the countryside. Most of the children were with parents that they don’t know but some people got put with people they know. All children got evacuated incept for the countryside children who didn’t need to be evacuated.</a:t>
            </a:r>
            <a:endParaRPr lang="en-GB" dirty="0"/>
          </a:p>
        </p:txBody>
      </p:sp>
      <p:pic>
        <p:nvPicPr>
          <p:cNvPr id="1026" name="Picture 2" descr="Image result for pictures in world war 2 evacua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4596" y="3758187"/>
            <a:ext cx="3891736" cy="2762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2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026"/>
                                        </p:tgtEl>
                                        <p:attrNameLst>
                                          <p:attrName>style.visibility</p:attrName>
                                        </p:attrNameLst>
                                      </p:cBhvr>
                                      <p:to>
                                        <p:strVal val="visible"/>
                                      </p:to>
                                    </p:set>
                                    <p:anim calcmode="lin" valueType="num">
                                      <p:cBhvr additive="base">
                                        <p:cTn id="16" dur="500" fill="hold"/>
                                        <p:tgtEl>
                                          <p:spTgt spid="1026"/>
                                        </p:tgtEl>
                                        <p:attrNameLst>
                                          <p:attrName>ppt_x</p:attrName>
                                        </p:attrNameLst>
                                      </p:cBhvr>
                                      <p:tavLst>
                                        <p:tav tm="0">
                                          <p:val>
                                            <p:strVal val="#ppt_x"/>
                                          </p:val>
                                        </p:tav>
                                        <p:tav tm="100000">
                                          <p:val>
                                            <p:strVal val="#ppt_x"/>
                                          </p:val>
                                        </p:tav>
                                      </p:tavLst>
                                    </p:anim>
                                    <p:anim calcmode="lin" valueType="num">
                                      <p:cBhvr additive="base">
                                        <p:cTn id="17"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305" y="236734"/>
            <a:ext cx="8254314" cy="769441"/>
          </a:xfrm>
          <a:prstGeom prst="rect">
            <a:avLst/>
          </a:prstGeom>
          <a:noFill/>
        </p:spPr>
        <p:txBody>
          <a:bodyPr wrap="square" rtlCol="0">
            <a:spAutoFit/>
          </a:bodyPr>
          <a:lstStyle/>
          <a:p>
            <a:r>
              <a:rPr lang="en-GB" dirty="0" smtClean="0"/>
              <a:t>                                              </a:t>
            </a:r>
            <a:r>
              <a:rPr lang="en-GB" sz="4400" dirty="0" smtClean="0"/>
              <a:t>Adolf Hitler </a:t>
            </a:r>
            <a:endParaRPr lang="en-GB" dirty="0"/>
          </a:p>
        </p:txBody>
      </p:sp>
      <p:sp>
        <p:nvSpPr>
          <p:cNvPr id="4" name="TextBox 3"/>
          <p:cNvSpPr txBox="1"/>
          <p:nvPr/>
        </p:nvSpPr>
        <p:spPr>
          <a:xfrm>
            <a:off x="436604" y="1845275"/>
            <a:ext cx="9135763" cy="1200329"/>
          </a:xfrm>
          <a:prstGeom prst="rect">
            <a:avLst/>
          </a:prstGeom>
          <a:noFill/>
        </p:spPr>
        <p:txBody>
          <a:bodyPr wrap="square" rtlCol="0">
            <a:spAutoFit/>
          </a:bodyPr>
          <a:lstStyle/>
          <a:p>
            <a:r>
              <a:rPr lang="en-GB" dirty="0" smtClean="0"/>
              <a:t>Adolf Hitler, one of the worst dictators ever, if not the worst. Adolf Hitler killed 60 to 85 million people. His name brings connotations of murder. Adolf Hitler committed suicide at the end of the war and also his wife committed suicide. Adolf Hitler was born on</a:t>
            </a:r>
            <a:r>
              <a:rPr lang="en-GB" dirty="0"/>
              <a:t> </a:t>
            </a:r>
            <a:r>
              <a:rPr lang="en-GB" dirty="0" smtClean="0"/>
              <a:t>20</a:t>
            </a:r>
            <a:r>
              <a:rPr lang="en-GB" baseline="30000" dirty="0" smtClean="0"/>
              <a:t>th</a:t>
            </a:r>
            <a:r>
              <a:rPr lang="en-GB" dirty="0" smtClean="0"/>
              <a:t> April 1889. he died on 30</a:t>
            </a:r>
            <a:r>
              <a:rPr lang="en-GB" baseline="30000" dirty="0" smtClean="0"/>
              <a:t>th</a:t>
            </a:r>
            <a:r>
              <a:rPr lang="en-GB" dirty="0" smtClean="0"/>
              <a:t> April 1945. Adolf Hitler was born in Austria.</a:t>
            </a:r>
          </a:p>
        </p:txBody>
      </p:sp>
      <p:pic>
        <p:nvPicPr>
          <p:cNvPr id="3" name="Picture 2"/>
          <p:cNvPicPr>
            <a:picLocks noChangeAspect="1"/>
          </p:cNvPicPr>
          <p:nvPr/>
        </p:nvPicPr>
        <p:blipFill>
          <a:blip r:embed="rId2"/>
          <a:stretch>
            <a:fillRect/>
          </a:stretch>
        </p:blipFill>
        <p:spPr>
          <a:xfrm>
            <a:off x="6233599" y="3375775"/>
            <a:ext cx="2226662" cy="2921277"/>
          </a:xfrm>
          <a:prstGeom prst="rect">
            <a:avLst/>
          </a:prstGeom>
        </p:spPr>
      </p:pic>
    </p:spTree>
    <p:extLst>
      <p:ext uri="{BB962C8B-B14F-4D97-AF65-F5344CB8AC3E}">
        <p14:creationId xmlns:p14="http://schemas.microsoft.com/office/powerpoint/2010/main" val="10338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par>
                                <p:cTn id="25" presetID="26"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80">
                                          <p:stCondLst>
                                            <p:cond delay="0"/>
                                          </p:stCondLst>
                                        </p:cTn>
                                        <p:tgtEl>
                                          <p:spTgt spid="3"/>
                                        </p:tgtEl>
                                      </p:cBhvr>
                                    </p:animEffect>
                                    <p:anim calcmode="lin" valueType="num">
                                      <p:cBhvr>
                                        <p:cTn id="2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gtEl>
                                      </p:cBhvr>
                                      <p:to x="100000" y="60000"/>
                                    </p:animScale>
                                    <p:animScale>
                                      <p:cBhvr>
                                        <p:cTn id="34" dur="166" decel="50000">
                                          <p:stCondLst>
                                            <p:cond delay="676"/>
                                          </p:stCondLst>
                                        </p:cTn>
                                        <p:tgtEl>
                                          <p:spTgt spid="3"/>
                                        </p:tgtEl>
                                      </p:cBhvr>
                                      <p:to x="100000" y="100000"/>
                                    </p:animScale>
                                    <p:animScale>
                                      <p:cBhvr>
                                        <p:cTn id="35" dur="26">
                                          <p:stCondLst>
                                            <p:cond delay="1312"/>
                                          </p:stCondLst>
                                        </p:cTn>
                                        <p:tgtEl>
                                          <p:spTgt spid="3"/>
                                        </p:tgtEl>
                                      </p:cBhvr>
                                      <p:to x="100000" y="80000"/>
                                    </p:animScale>
                                    <p:animScale>
                                      <p:cBhvr>
                                        <p:cTn id="36" dur="166" decel="50000">
                                          <p:stCondLst>
                                            <p:cond delay="1338"/>
                                          </p:stCondLst>
                                        </p:cTn>
                                        <p:tgtEl>
                                          <p:spTgt spid="3"/>
                                        </p:tgtEl>
                                      </p:cBhvr>
                                      <p:to x="100000" y="100000"/>
                                    </p:animScale>
                                    <p:animScale>
                                      <p:cBhvr>
                                        <p:cTn id="37" dur="26">
                                          <p:stCondLst>
                                            <p:cond delay="1642"/>
                                          </p:stCondLst>
                                        </p:cTn>
                                        <p:tgtEl>
                                          <p:spTgt spid="3"/>
                                        </p:tgtEl>
                                      </p:cBhvr>
                                      <p:to x="100000" y="90000"/>
                                    </p:animScale>
                                    <p:animScale>
                                      <p:cBhvr>
                                        <p:cTn id="38" dur="166" decel="50000">
                                          <p:stCondLst>
                                            <p:cond delay="1668"/>
                                          </p:stCondLst>
                                        </p:cTn>
                                        <p:tgtEl>
                                          <p:spTgt spid="3"/>
                                        </p:tgtEl>
                                      </p:cBhvr>
                                      <p:to x="100000" y="100000"/>
                                    </p:animScale>
                                    <p:animScale>
                                      <p:cBhvr>
                                        <p:cTn id="39" dur="26">
                                          <p:stCondLst>
                                            <p:cond delay="1808"/>
                                          </p:stCondLst>
                                        </p:cTn>
                                        <p:tgtEl>
                                          <p:spTgt spid="3"/>
                                        </p:tgtEl>
                                      </p:cBhvr>
                                      <p:to x="100000" y="95000"/>
                                    </p:animScale>
                                    <p:animScale>
                                      <p:cBhvr>
                                        <p:cTn id="4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2.dmcdn.net/gSGBY/280x157-ew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8753" y="2331308"/>
            <a:ext cx="3050282" cy="17103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41714" y="653143"/>
            <a:ext cx="5588000" cy="769441"/>
          </a:xfrm>
          <a:prstGeom prst="rect">
            <a:avLst/>
          </a:prstGeom>
          <a:noFill/>
        </p:spPr>
        <p:txBody>
          <a:bodyPr wrap="square" rtlCol="0">
            <a:spAutoFit/>
          </a:bodyPr>
          <a:lstStyle/>
          <a:p>
            <a:r>
              <a:rPr lang="en-GB" sz="4400" dirty="0" smtClean="0"/>
              <a:t>The Battle of Britain </a:t>
            </a:r>
            <a:endParaRPr lang="en-GB" sz="4400" dirty="0"/>
          </a:p>
        </p:txBody>
      </p:sp>
      <p:sp>
        <p:nvSpPr>
          <p:cNvPr id="3" name="TextBox 2"/>
          <p:cNvSpPr txBox="1"/>
          <p:nvPr/>
        </p:nvSpPr>
        <p:spPr>
          <a:xfrm>
            <a:off x="6638753" y="4180114"/>
            <a:ext cx="2360104" cy="646331"/>
          </a:xfrm>
          <a:prstGeom prst="rect">
            <a:avLst/>
          </a:prstGeom>
          <a:noFill/>
        </p:spPr>
        <p:txBody>
          <a:bodyPr wrap="square" rtlCol="0">
            <a:spAutoFit/>
          </a:bodyPr>
          <a:lstStyle/>
          <a:p>
            <a:r>
              <a:rPr lang="en-GB" dirty="0" smtClean="0"/>
              <a:t>Click on this picture to see a trailer </a:t>
            </a:r>
            <a:endParaRPr lang="en-GB" dirty="0"/>
          </a:p>
        </p:txBody>
      </p:sp>
      <p:sp>
        <p:nvSpPr>
          <p:cNvPr id="4" name="TextBox 3"/>
          <p:cNvSpPr txBox="1"/>
          <p:nvPr/>
        </p:nvSpPr>
        <p:spPr>
          <a:xfrm>
            <a:off x="1741714" y="2623211"/>
            <a:ext cx="4238172" cy="923330"/>
          </a:xfrm>
          <a:prstGeom prst="rect">
            <a:avLst/>
          </a:prstGeom>
          <a:noFill/>
        </p:spPr>
        <p:txBody>
          <a:bodyPr wrap="square" rtlCol="0">
            <a:spAutoFit/>
          </a:bodyPr>
          <a:lstStyle/>
          <a:p>
            <a:r>
              <a:rPr lang="en-GB" dirty="0" smtClean="0"/>
              <a:t>On July the 10</a:t>
            </a:r>
            <a:r>
              <a:rPr lang="en-GB" baseline="30000" dirty="0" smtClean="0"/>
              <a:t>th</a:t>
            </a:r>
            <a:r>
              <a:rPr lang="en-GB" dirty="0" smtClean="0"/>
              <a:t> 1940 Nazi Germany launched a surprise airborne raid  against a British shipping convoy.</a:t>
            </a:r>
            <a:endParaRPr lang="en-GB" dirty="0"/>
          </a:p>
        </p:txBody>
      </p:sp>
    </p:spTree>
    <p:extLst>
      <p:ext uri="{BB962C8B-B14F-4D97-AF65-F5344CB8AC3E}">
        <p14:creationId xmlns:p14="http://schemas.microsoft.com/office/powerpoint/2010/main" val="284683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 calcmode="lin" valueType="num">
                                      <p:cBhvr additive="base">
                                        <p:cTn id="23" dur="500" fill="hold"/>
                                        <p:tgtEl>
                                          <p:spTgt spid="1026"/>
                                        </p:tgtEl>
                                        <p:attrNameLst>
                                          <p:attrName>ppt_x</p:attrName>
                                        </p:attrNameLst>
                                      </p:cBhvr>
                                      <p:tavLst>
                                        <p:tav tm="0">
                                          <p:val>
                                            <p:strVal val="#ppt_x"/>
                                          </p:val>
                                        </p:tav>
                                        <p:tav tm="100000">
                                          <p:val>
                                            <p:strVal val="#ppt_x"/>
                                          </p:val>
                                        </p:tav>
                                      </p:tavLst>
                                    </p:anim>
                                    <p:anim calcmode="lin" valueType="num">
                                      <p:cBhvr additive="base">
                                        <p:cTn id="2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0914" y="856343"/>
            <a:ext cx="3251200" cy="1323439"/>
          </a:xfrm>
          <a:prstGeom prst="rect">
            <a:avLst/>
          </a:prstGeom>
          <a:noFill/>
        </p:spPr>
        <p:txBody>
          <a:bodyPr wrap="square" rtlCol="0">
            <a:spAutoFit/>
          </a:bodyPr>
          <a:lstStyle/>
          <a:p>
            <a:r>
              <a:rPr lang="en-GB" sz="4000" dirty="0" smtClean="0"/>
              <a:t>Planes and their speeds </a:t>
            </a:r>
            <a:endParaRPr lang="en-GB" sz="4000" dirty="0"/>
          </a:p>
        </p:txBody>
      </p:sp>
      <p:graphicFrame>
        <p:nvGraphicFramePr>
          <p:cNvPr id="6" name="Chart 5"/>
          <p:cNvGraphicFramePr/>
          <p:nvPr>
            <p:extLst>
              <p:ext uri="{D42A27DB-BD31-4B8C-83A1-F6EECF244321}">
                <p14:modId xmlns:p14="http://schemas.microsoft.com/office/powerpoint/2010/main" val="2870638797"/>
              </p:ext>
            </p:extLst>
          </p:nvPr>
        </p:nvGraphicFramePr>
        <p:xfrm>
          <a:off x="2032000" y="2380343"/>
          <a:ext cx="4978400" cy="37579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846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TotalTime>
  <Words>165</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World War 2</vt:lpstr>
      <vt:lpstr>Children </vt:lpstr>
      <vt:lpstr>PowerPoint Presentation</vt:lpstr>
      <vt:lpstr>PowerPoint Presentation</vt:lpstr>
      <vt:lpstr>PowerPoint Presentation</vt:lpstr>
    </vt:vector>
  </TitlesOfParts>
  <Company>WCC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2</dc:title>
  <dc:creator>abigail.hannaford</dc:creator>
  <cp:lastModifiedBy>Year 4</cp:lastModifiedBy>
  <cp:revision>18</cp:revision>
  <dcterms:created xsi:type="dcterms:W3CDTF">2017-03-10T14:25:01Z</dcterms:created>
  <dcterms:modified xsi:type="dcterms:W3CDTF">2017-03-31T14:02:58Z</dcterms:modified>
</cp:coreProperties>
</file>