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584" autoAdjust="0"/>
    <p:restoredTop sz="94660"/>
  </p:normalViewPr>
  <p:slideViewPr>
    <p:cSldViewPr snapToGrid="0">
      <p:cViewPr varScale="1">
        <p:scale>
          <a:sx n="66" d="100"/>
          <a:sy n="66" d="100"/>
        </p:scale>
        <p:origin x="72" y="2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Speed</c:v>
                </c:pt>
              </c:strCache>
            </c:strRef>
          </c:tx>
          <c:spPr>
            <a:solidFill>
              <a:schemeClr val="accent1"/>
            </a:solidFill>
            <a:ln>
              <a:noFill/>
            </a:ln>
            <a:effectLst/>
          </c:spPr>
          <c:invertIfNegative val="0"/>
          <c:cat>
            <c:strRef>
              <c:f>Sheet1!$A$2:$A$6</c:f>
              <c:strCache>
                <c:ptCount val="5"/>
                <c:pt idx="0">
                  <c:v>Spitfire</c:v>
                </c:pt>
                <c:pt idx="1">
                  <c:v>supermarine</c:v>
                </c:pt>
                <c:pt idx="2">
                  <c:v>messerchimts</c:v>
                </c:pt>
                <c:pt idx="3">
                  <c:v>lock-head</c:v>
                </c:pt>
                <c:pt idx="4">
                  <c:v>lipsich</c:v>
                </c:pt>
              </c:strCache>
            </c:strRef>
          </c:cat>
          <c:val>
            <c:numRef>
              <c:f>Sheet1!$B$2:$B$6</c:f>
              <c:numCache>
                <c:formatCode>General</c:formatCode>
                <c:ptCount val="5"/>
                <c:pt idx="0">
                  <c:v>606</c:v>
                </c:pt>
                <c:pt idx="1">
                  <c:v>485</c:v>
                </c:pt>
                <c:pt idx="2">
                  <c:v>610</c:v>
                </c:pt>
                <c:pt idx="3">
                  <c:v>612</c:v>
                </c:pt>
                <c:pt idx="4">
                  <c:v>808</c:v>
                </c:pt>
              </c:numCache>
            </c:numRef>
          </c:val>
        </c:ser>
        <c:dLbls>
          <c:showLegendKey val="0"/>
          <c:showVal val="0"/>
          <c:showCatName val="0"/>
          <c:showSerName val="0"/>
          <c:showPercent val="0"/>
          <c:showBubbleSize val="0"/>
        </c:dLbls>
        <c:gapWidth val="219"/>
        <c:overlap val="-27"/>
        <c:axId val="414842704"/>
        <c:axId val="416334360"/>
      </c:barChart>
      <c:catAx>
        <c:axId val="4148427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16334360"/>
        <c:crosses val="autoZero"/>
        <c:auto val="1"/>
        <c:lblAlgn val="ctr"/>
        <c:lblOffset val="100"/>
        <c:noMultiLvlLbl val="0"/>
      </c:catAx>
      <c:valAx>
        <c:axId val="4163343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1484270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31E7D1-684A-4D5B-882C-7D132DF1BE05}"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AD07F6-8242-4C92-87DA-2F8F2394003F}" type="slidenum">
              <a:rPr lang="en-GB" smtClean="0"/>
              <a:t>‹#›</a:t>
            </a:fld>
            <a:endParaRPr lang="en-GB"/>
          </a:p>
        </p:txBody>
      </p:sp>
    </p:spTree>
    <p:extLst>
      <p:ext uri="{BB962C8B-B14F-4D97-AF65-F5344CB8AC3E}">
        <p14:creationId xmlns:p14="http://schemas.microsoft.com/office/powerpoint/2010/main" val="3864723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31E7D1-684A-4D5B-882C-7D132DF1BE05}"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AD07F6-8242-4C92-87DA-2F8F2394003F}" type="slidenum">
              <a:rPr lang="en-GB" smtClean="0"/>
              <a:t>‹#›</a:t>
            </a:fld>
            <a:endParaRPr lang="en-GB"/>
          </a:p>
        </p:txBody>
      </p:sp>
    </p:spTree>
    <p:extLst>
      <p:ext uri="{BB962C8B-B14F-4D97-AF65-F5344CB8AC3E}">
        <p14:creationId xmlns:p14="http://schemas.microsoft.com/office/powerpoint/2010/main" val="3996758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31E7D1-684A-4D5B-882C-7D132DF1BE05}"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AD07F6-8242-4C92-87DA-2F8F2394003F}"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373711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31E7D1-684A-4D5B-882C-7D132DF1BE05}"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AD07F6-8242-4C92-87DA-2F8F2394003F}" type="slidenum">
              <a:rPr lang="en-GB" smtClean="0"/>
              <a:t>‹#›</a:t>
            </a:fld>
            <a:endParaRPr lang="en-GB"/>
          </a:p>
        </p:txBody>
      </p:sp>
    </p:spTree>
    <p:extLst>
      <p:ext uri="{BB962C8B-B14F-4D97-AF65-F5344CB8AC3E}">
        <p14:creationId xmlns:p14="http://schemas.microsoft.com/office/powerpoint/2010/main" val="31539187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31E7D1-684A-4D5B-882C-7D132DF1BE05}"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AD07F6-8242-4C92-87DA-2F8F2394003F}"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529677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31E7D1-684A-4D5B-882C-7D132DF1BE05}"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AD07F6-8242-4C92-87DA-2F8F2394003F}" type="slidenum">
              <a:rPr lang="en-GB" smtClean="0"/>
              <a:t>‹#›</a:t>
            </a:fld>
            <a:endParaRPr lang="en-GB"/>
          </a:p>
        </p:txBody>
      </p:sp>
    </p:spTree>
    <p:extLst>
      <p:ext uri="{BB962C8B-B14F-4D97-AF65-F5344CB8AC3E}">
        <p14:creationId xmlns:p14="http://schemas.microsoft.com/office/powerpoint/2010/main" val="6910147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31E7D1-684A-4D5B-882C-7D132DF1BE05}"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AD07F6-8242-4C92-87DA-2F8F2394003F}" type="slidenum">
              <a:rPr lang="en-GB" smtClean="0"/>
              <a:t>‹#›</a:t>
            </a:fld>
            <a:endParaRPr lang="en-GB"/>
          </a:p>
        </p:txBody>
      </p:sp>
    </p:spTree>
    <p:extLst>
      <p:ext uri="{BB962C8B-B14F-4D97-AF65-F5344CB8AC3E}">
        <p14:creationId xmlns:p14="http://schemas.microsoft.com/office/powerpoint/2010/main" val="40201832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31E7D1-684A-4D5B-882C-7D132DF1BE05}"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AD07F6-8242-4C92-87DA-2F8F2394003F}" type="slidenum">
              <a:rPr lang="en-GB" smtClean="0"/>
              <a:t>‹#›</a:t>
            </a:fld>
            <a:endParaRPr lang="en-GB"/>
          </a:p>
        </p:txBody>
      </p:sp>
    </p:spTree>
    <p:extLst>
      <p:ext uri="{BB962C8B-B14F-4D97-AF65-F5344CB8AC3E}">
        <p14:creationId xmlns:p14="http://schemas.microsoft.com/office/powerpoint/2010/main" val="2847050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31E7D1-684A-4D5B-882C-7D132DF1BE05}"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AD07F6-8242-4C92-87DA-2F8F2394003F}" type="slidenum">
              <a:rPr lang="en-GB" smtClean="0"/>
              <a:t>‹#›</a:t>
            </a:fld>
            <a:endParaRPr lang="en-GB"/>
          </a:p>
        </p:txBody>
      </p:sp>
    </p:spTree>
    <p:extLst>
      <p:ext uri="{BB962C8B-B14F-4D97-AF65-F5344CB8AC3E}">
        <p14:creationId xmlns:p14="http://schemas.microsoft.com/office/powerpoint/2010/main" val="1544147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31E7D1-684A-4D5B-882C-7D132DF1BE05}"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AD07F6-8242-4C92-87DA-2F8F2394003F}" type="slidenum">
              <a:rPr lang="en-GB" smtClean="0"/>
              <a:t>‹#›</a:t>
            </a:fld>
            <a:endParaRPr lang="en-GB"/>
          </a:p>
        </p:txBody>
      </p:sp>
    </p:spTree>
    <p:extLst>
      <p:ext uri="{BB962C8B-B14F-4D97-AF65-F5344CB8AC3E}">
        <p14:creationId xmlns:p14="http://schemas.microsoft.com/office/powerpoint/2010/main" val="2639274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31E7D1-684A-4D5B-882C-7D132DF1BE05}" type="datetimeFigureOut">
              <a:rPr lang="en-GB" smtClean="0"/>
              <a:t>31/03/2017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AD07F6-8242-4C92-87DA-2F8F2394003F}" type="slidenum">
              <a:rPr lang="en-GB" smtClean="0"/>
              <a:t>‹#›</a:t>
            </a:fld>
            <a:endParaRPr lang="en-GB"/>
          </a:p>
        </p:txBody>
      </p:sp>
    </p:spTree>
    <p:extLst>
      <p:ext uri="{BB962C8B-B14F-4D97-AF65-F5344CB8AC3E}">
        <p14:creationId xmlns:p14="http://schemas.microsoft.com/office/powerpoint/2010/main" val="514739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31E7D1-684A-4D5B-882C-7D132DF1BE05}" type="datetimeFigureOut">
              <a:rPr lang="en-GB" smtClean="0"/>
              <a:t>31/03/2017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9AD07F6-8242-4C92-87DA-2F8F2394003F}" type="slidenum">
              <a:rPr lang="en-GB" smtClean="0"/>
              <a:t>‹#›</a:t>
            </a:fld>
            <a:endParaRPr lang="en-GB"/>
          </a:p>
        </p:txBody>
      </p:sp>
    </p:spTree>
    <p:extLst>
      <p:ext uri="{BB962C8B-B14F-4D97-AF65-F5344CB8AC3E}">
        <p14:creationId xmlns:p14="http://schemas.microsoft.com/office/powerpoint/2010/main" val="385401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31E7D1-684A-4D5B-882C-7D132DF1BE05}" type="datetimeFigureOut">
              <a:rPr lang="en-GB" smtClean="0"/>
              <a:t>31/03/2017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9AD07F6-8242-4C92-87DA-2F8F2394003F}" type="slidenum">
              <a:rPr lang="en-GB" smtClean="0"/>
              <a:t>‹#›</a:t>
            </a:fld>
            <a:endParaRPr lang="en-GB"/>
          </a:p>
        </p:txBody>
      </p:sp>
    </p:spTree>
    <p:extLst>
      <p:ext uri="{BB962C8B-B14F-4D97-AF65-F5344CB8AC3E}">
        <p14:creationId xmlns:p14="http://schemas.microsoft.com/office/powerpoint/2010/main" val="3993381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31E7D1-684A-4D5B-882C-7D132DF1BE05}" type="datetimeFigureOut">
              <a:rPr lang="en-GB" smtClean="0"/>
              <a:t>31/03/2017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9AD07F6-8242-4C92-87DA-2F8F2394003F}" type="slidenum">
              <a:rPr lang="en-GB" smtClean="0"/>
              <a:t>‹#›</a:t>
            </a:fld>
            <a:endParaRPr lang="en-GB"/>
          </a:p>
        </p:txBody>
      </p:sp>
    </p:spTree>
    <p:extLst>
      <p:ext uri="{BB962C8B-B14F-4D97-AF65-F5344CB8AC3E}">
        <p14:creationId xmlns:p14="http://schemas.microsoft.com/office/powerpoint/2010/main" val="163640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31E7D1-684A-4D5B-882C-7D132DF1BE05}" type="datetimeFigureOut">
              <a:rPr lang="en-GB" smtClean="0"/>
              <a:t>31/03/2017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AD07F6-8242-4C92-87DA-2F8F2394003F}" type="slidenum">
              <a:rPr lang="en-GB" smtClean="0"/>
              <a:t>‹#›</a:t>
            </a:fld>
            <a:endParaRPr lang="en-GB"/>
          </a:p>
        </p:txBody>
      </p:sp>
    </p:spTree>
    <p:extLst>
      <p:ext uri="{BB962C8B-B14F-4D97-AF65-F5344CB8AC3E}">
        <p14:creationId xmlns:p14="http://schemas.microsoft.com/office/powerpoint/2010/main" val="142636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31E7D1-684A-4D5B-882C-7D132DF1BE05}" type="datetimeFigureOut">
              <a:rPr lang="en-GB" smtClean="0"/>
              <a:t>31/03/2017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AD07F6-8242-4C92-87DA-2F8F2394003F}" type="slidenum">
              <a:rPr lang="en-GB" smtClean="0"/>
              <a:t>‹#›</a:t>
            </a:fld>
            <a:endParaRPr lang="en-GB"/>
          </a:p>
        </p:txBody>
      </p:sp>
    </p:spTree>
    <p:extLst>
      <p:ext uri="{BB962C8B-B14F-4D97-AF65-F5344CB8AC3E}">
        <p14:creationId xmlns:p14="http://schemas.microsoft.com/office/powerpoint/2010/main" val="1855162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D31E7D1-684A-4D5B-882C-7D132DF1BE05}" type="datetimeFigureOut">
              <a:rPr lang="en-GB" smtClean="0"/>
              <a:t>31/03/2017</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9AD07F6-8242-4C92-87DA-2F8F2394003F}" type="slidenum">
              <a:rPr lang="en-GB" smtClean="0"/>
              <a:t>‹#›</a:t>
            </a:fld>
            <a:endParaRPr lang="en-GB"/>
          </a:p>
        </p:txBody>
      </p:sp>
    </p:spTree>
    <p:extLst>
      <p:ext uri="{BB962C8B-B14F-4D97-AF65-F5344CB8AC3E}">
        <p14:creationId xmlns:p14="http://schemas.microsoft.com/office/powerpoint/2010/main" val="2702107593"/>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youtu.be/B4HSpmiR8Uo"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cdn.theatlantic.com/static/infocus/ww2_3/w09_0601015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58448"/>
            <a:ext cx="12828108" cy="11120438"/>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3117499" y="-618360"/>
            <a:ext cx="7766936" cy="1646302"/>
          </a:xfrm>
        </p:spPr>
        <p:txBody>
          <a:bodyPr/>
          <a:lstStyle/>
          <a:p>
            <a:r>
              <a:rPr lang="en-GB" dirty="0" smtClean="0"/>
              <a:t>World War 2</a:t>
            </a:r>
            <a:endParaRPr lang="en-GB" dirty="0"/>
          </a:p>
        </p:txBody>
      </p:sp>
      <p:sp>
        <p:nvSpPr>
          <p:cNvPr id="3" name="Subtitle 2"/>
          <p:cNvSpPr>
            <a:spLocks noGrp="1"/>
          </p:cNvSpPr>
          <p:nvPr>
            <p:ph type="subTitle" idx="1"/>
          </p:nvPr>
        </p:nvSpPr>
        <p:spPr>
          <a:xfrm rot="10800000" flipV="1">
            <a:off x="-3117499" y="1429657"/>
            <a:ext cx="7766936" cy="2540000"/>
          </a:xfrm>
        </p:spPr>
        <p:txBody>
          <a:bodyPr/>
          <a:lstStyle/>
          <a:p>
            <a:r>
              <a:rPr lang="en-GB" dirty="0" smtClean="0"/>
              <a:t>Presented by Abbie and Finnley</a:t>
            </a:r>
            <a:endParaRPr lang="en-GB" dirty="0"/>
          </a:p>
        </p:txBody>
      </p:sp>
    </p:spTree>
    <p:extLst>
      <p:ext uri="{BB962C8B-B14F-4D97-AF65-F5344CB8AC3E}">
        <p14:creationId xmlns:p14="http://schemas.microsoft.com/office/powerpoint/2010/main" val="3690215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par>
                                <p:cTn id="10" presetID="53" presetClass="entr" presetSubtype="16" fill="hold" nodeType="withEffect">
                                  <p:stCondLst>
                                    <p:cond delay="0"/>
                                  </p:stCondLst>
                                  <p:childTnLst>
                                    <p:set>
                                      <p:cBhvr>
                                        <p:cTn id="11" dur="1" fill="hold">
                                          <p:stCondLst>
                                            <p:cond delay="0"/>
                                          </p:stCondLst>
                                        </p:cTn>
                                        <p:tgtEl>
                                          <p:spTgt spid="1026"/>
                                        </p:tgtEl>
                                        <p:attrNameLst>
                                          <p:attrName>style.visibility</p:attrName>
                                        </p:attrNameLst>
                                      </p:cBhvr>
                                      <p:to>
                                        <p:strVal val="visible"/>
                                      </p:to>
                                    </p:set>
                                    <p:anim calcmode="lin" valueType="num">
                                      <p:cBhvr>
                                        <p:cTn id="12" dur="500" fill="hold"/>
                                        <p:tgtEl>
                                          <p:spTgt spid="1026"/>
                                        </p:tgtEl>
                                        <p:attrNameLst>
                                          <p:attrName>ppt_w</p:attrName>
                                        </p:attrNameLst>
                                      </p:cBhvr>
                                      <p:tavLst>
                                        <p:tav tm="0">
                                          <p:val>
                                            <p:fltVal val="0"/>
                                          </p:val>
                                        </p:tav>
                                        <p:tav tm="100000">
                                          <p:val>
                                            <p:strVal val="#ppt_w"/>
                                          </p:val>
                                        </p:tav>
                                      </p:tavLst>
                                    </p:anim>
                                    <p:anim calcmode="lin" valueType="num">
                                      <p:cBhvr>
                                        <p:cTn id="13" dur="500" fill="hold"/>
                                        <p:tgtEl>
                                          <p:spTgt spid="1026"/>
                                        </p:tgtEl>
                                        <p:attrNameLst>
                                          <p:attrName>ppt_h</p:attrName>
                                        </p:attrNameLst>
                                      </p:cBhvr>
                                      <p:tavLst>
                                        <p:tav tm="0">
                                          <p:val>
                                            <p:fltVal val="0"/>
                                          </p:val>
                                        </p:tav>
                                        <p:tav tm="100000">
                                          <p:val>
                                            <p:strVal val="#ppt_h"/>
                                          </p:val>
                                        </p:tav>
                                      </p:tavLst>
                                    </p:anim>
                                    <p:animEffect transition="in" filter="fade">
                                      <p:cBhvr>
                                        <p:cTn id="14" dur="500"/>
                                        <p:tgtEl>
                                          <p:spTgt spid="1026"/>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p:cTn id="1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7963" y="389846"/>
            <a:ext cx="8596668" cy="1320800"/>
          </a:xfrm>
        </p:spPr>
        <p:txBody>
          <a:bodyPr/>
          <a:lstStyle/>
          <a:p>
            <a:r>
              <a:rPr lang="en-GB" dirty="0" smtClean="0"/>
              <a:t>Children </a:t>
            </a:r>
            <a:endParaRPr lang="en-GB" dirty="0"/>
          </a:p>
        </p:txBody>
      </p:sp>
      <p:sp>
        <p:nvSpPr>
          <p:cNvPr id="3" name="Content Placeholder 2"/>
          <p:cNvSpPr>
            <a:spLocks noGrp="1"/>
          </p:cNvSpPr>
          <p:nvPr>
            <p:ph idx="1"/>
          </p:nvPr>
        </p:nvSpPr>
        <p:spPr>
          <a:xfrm>
            <a:off x="2393529" y="1050246"/>
            <a:ext cx="4492803" cy="2509992"/>
          </a:xfrm>
        </p:spPr>
        <p:txBody>
          <a:bodyPr/>
          <a:lstStyle/>
          <a:p>
            <a:pPr marL="0" indent="0">
              <a:buNone/>
            </a:pPr>
            <a:r>
              <a:rPr lang="en-GB" dirty="0" smtClean="0"/>
              <a:t>During the war children were evacuated into the countryside. Most of the children were with parents that they don’t know but some people got put with people they know. All children got evacuated incept for the countryside children who didn’t need to be evacuated.</a:t>
            </a:r>
            <a:endParaRPr lang="en-GB" dirty="0"/>
          </a:p>
        </p:txBody>
      </p:sp>
      <p:pic>
        <p:nvPicPr>
          <p:cNvPr id="1026" name="Picture 2" descr="Image result for pictures in world war 2 evacua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94596" y="3758187"/>
            <a:ext cx="3891736" cy="27629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422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1026"/>
                                        </p:tgtEl>
                                        <p:attrNameLst>
                                          <p:attrName>style.visibility</p:attrName>
                                        </p:attrNameLst>
                                      </p:cBhvr>
                                      <p:to>
                                        <p:strVal val="visible"/>
                                      </p:to>
                                    </p:set>
                                    <p:anim calcmode="lin" valueType="num">
                                      <p:cBhvr additive="base">
                                        <p:cTn id="16" dur="500" fill="hold"/>
                                        <p:tgtEl>
                                          <p:spTgt spid="1026"/>
                                        </p:tgtEl>
                                        <p:attrNameLst>
                                          <p:attrName>ppt_x</p:attrName>
                                        </p:attrNameLst>
                                      </p:cBhvr>
                                      <p:tavLst>
                                        <p:tav tm="0">
                                          <p:val>
                                            <p:strVal val="#ppt_x"/>
                                          </p:val>
                                        </p:tav>
                                        <p:tav tm="100000">
                                          <p:val>
                                            <p:strVal val="#ppt_x"/>
                                          </p:val>
                                        </p:tav>
                                      </p:tavLst>
                                    </p:anim>
                                    <p:anim calcmode="lin" valueType="num">
                                      <p:cBhvr additive="base">
                                        <p:cTn id="17"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5305" y="236734"/>
            <a:ext cx="8254314" cy="769441"/>
          </a:xfrm>
          <a:prstGeom prst="rect">
            <a:avLst/>
          </a:prstGeom>
          <a:noFill/>
        </p:spPr>
        <p:txBody>
          <a:bodyPr wrap="square" rtlCol="0">
            <a:spAutoFit/>
          </a:bodyPr>
          <a:lstStyle/>
          <a:p>
            <a:r>
              <a:rPr lang="en-GB" dirty="0" smtClean="0"/>
              <a:t>                                              </a:t>
            </a:r>
            <a:r>
              <a:rPr lang="en-GB" sz="4400" dirty="0" smtClean="0"/>
              <a:t>Adolf Hitler </a:t>
            </a:r>
            <a:endParaRPr lang="en-GB" dirty="0"/>
          </a:p>
        </p:txBody>
      </p:sp>
      <p:sp>
        <p:nvSpPr>
          <p:cNvPr id="4" name="TextBox 3"/>
          <p:cNvSpPr txBox="1"/>
          <p:nvPr/>
        </p:nvSpPr>
        <p:spPr>
          <a:xfrm>
            <a:off x="436604" y="1845275"/>
            <a:ext cx="9135763" cy="1200329"/>
          </a:xfrm>
          <a:prstGeom prst="rect">
            <a:avLst/>
          </a:prstGeom>
          <a:noFill/>
        </p:spPr>
        <p:txBody>
          <a:bodyPr wrap="square" rtlCol="0">
            <a:spAutoFit/>
          </a:bodyPr>
          <a:lstStyle/>
          <a:p>
            <a:r>
              <a:rPr lang="en-GB" dirty="0" smtClean="0"/>
              <a:t>Adolf Hitler, one of the worst dictators ever, if not the worst. Adolf Hitler killed 60 to 85 million people. His name brings connotations of murder. Adolf Hitler committed suicide at the end of the war and also his wife committed suicide. Adolf Hitler was born on</a:t>
            </a:r>
            <a:r>
              <a:rPr lang="en-GB" dirty="0"/>
              <a:t> </a:t>
            </a:r>
            <a:r>
              <a:rPr lang="en-GB" dirty="0" smtClean="0"/>
              <a:t>20</a:t>
            </a:r>
            <a:r>
              <a:rPr lang="en-GB" baseline="30000" dirty="0" smtClean="0"/>
              <a:t>th</a:t>
            </a:r>
            <a:r>
              <a:rPr lang="en-GB" dirty="0" smtClean="0"/>
              <a:t> April 1889. he died on 30</a:t>
            </a:r>
            <a:r>
              <a:rPr lang="en-GB" baseline="30000" dirty="0" smtClean="0"/>
              <a:t>th</a:t>
            </a:r>
            <a:r>
              <a:rPr lang="en-GB" dirty="0" smtClean="0"/>
              <a:t> April 1945. Adolf Hitler was born in Austria.</a:t>
            </a:r>
          </a:p>
        </p:txBody>
      </p:sp>
      <p:pic>
        <p:nvPicPr>
          <p:cNvPr id="3" name="Picture 2"/>
          <p:cNvPicPr>
            <a:picLocks noChangeAspect="1"/>
          </p:cNvPicPr>
          <p:nvPr/>
        </p:nvPicPr>
        <p:blipFill>
          <a:blip r:embed="rId2"/>
          <a:stretch>
            <a:fillRect/>
          </a:stretch>
        </p:blipFill>
        <p:spPr>
          <a:xfrm>
            <a:off x="6233599" y="3375775"/>
            <a:ext cx="2226662" cy="2921277"/>
          </a:xfrm>
          <a:prstGeom prst="rect">
            <a:avLst/>
          </a:prstGeom>
        </p:spPr>
      </p:pic>
    </p:spTree>
    <p:extLst>
      <p:ext uri="{BB962C8B-B14F-4D97-AF65-F5344CB8AC3E}">
        <p14:creationId xmlns:p14="http://schemas.microsoft.com/office/powerpoint/2010/main" val="103385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80">
                                          <p:stCondLst>
                                            <p:cond delay="0"/>
                                          </p:stCondLst>
                                        </p:cTn>
                                        <p:tgtEl>
                                          <p:spTgt spid="4"/>
                                        </p:tgtEl>
                                      </p:cBhvr>
                                    </p:animEffect>
                                    <p:anim calcmode="lin" valueType="num">
                                      <p:cBhvr>
                                        <p:cTn id="12"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7" dur="26">
                                          <p:stCondLst>
                                            <p:cond delay="650"/>
                                          </p:stCondLst>
                                        </p:cTn>
                                        <p:tgtEl>
                                          <p:spTgt spid="4"/>
                                        </p:tgtEl>
                                      </p:cBhvr>
                                      <p:to x="100000" y="60000"/>
                                    </p:animScale>
                                    <p:animScale>
                                      <p:cBhvr>
                                        <p:cTn id="18" dur="166" decel="50000">
                                          <p:stCondLst>
                                            <p:cond delay="676"/>
                                          </p:stCondLst>
                                        </p:cTn>
                                        <p:tgtEl>
                                          <p:spTgt spid="4"/>
                                        </p:tgtEl>
                                      </p:cBhvr>
                                      <p:to x="100000" y="100000"/>
                                    </p:animScale>
                                    <p:animScale>
                                      <p:cBhvr>
                                        <p:cTn id="19" dur="26">
                                          <p:stCondLst>
                                            <p:cond delay="1312"/>
                                          </p:stCondLst>
                                        </p:cTn>
                                        <p:tgtEl>
                                          <p:spTgt spid="4"/>
                                        </p:tgtEl>
                                      </p:cBhvr>
                                      <p:to x="100000" y="80000"/>
                                    </p:animScale>
                                    <p:animScale>
                                      <p:cBhvr>
                                        <p:cTn id="20" dur="166" decel="50000">
                                          <p:stCondLst>
                                            <p:cond delay="1338"/>
                                          </p:stCondLst>
                                        </p:cTn>
                                        <p:tgtEl>
                                          <p:spTgt spid="4"/>
                                        </p:tgtEl>
                                      </p:cBhvr>
                                      <p:to x="100000" y="100000"/>
                                    </p:animScale>
                                    <p:animScale>
                                      <p:cBhvr>
                                        <p:cTn id="21" dur="26">
                                          <p:stCondLst>
                                            <p:cond delay="1642"/>
                                          </p:stCondLst>
                                        </p:cTn>
                                        <p:tgtEl>
                                          <p:spTgt spid="4"/>
                                        </p:tgtEl>
                                      </p:cBhvr>
                                      <p:to x="100000" y="90000"/>
                                    </p:animScale>
                                    <p:animScale>
                                      <p:cBhvr>
                                        <p:cTn id="22" dur="166" decel="50000">
                                          <p:stCondLst>
                                            <p:cond delay="1668"/>
                                          </p:stCondLst>
                                        </p:cTn>
                                        <p:tgtEl>
                                          <p:spTgt spid="4"/>
                                        </p:tgtEl>
                                      </p:cBhvr>
                                      <p:to x="100000" y="100000"/>
                                    </p:animScale>
                                    <p:animScale>
                                      <p:cBhvr>
                                        <p:cTn id="23" dur="26">
                                          <p:stCondLst>
                                            <p:cond delay="1808"/>
                                          </p:stCondLst>
                                        </p:cTn>
                                        <p:tgtEl>
                                          <p:spTgt spid="4"/>
                                        </p:tgtEl>
                                      </p:cBhvr>
                                      <p:to x="100000" y="95000"/>
                                    </p:animScale>
                                    <p:animScale>
                                      <p:cBhvr>
                                        <p:cTn id="24" dur="166" decel="50000">
                                          <p:stCondLst>
                                            <p:cond delay="1834"/>
                                          </p:stCondLst>
                                        </p:cTn>
                                        <p:tgtEl>
                                          <p:spTgt spid="4"/>
                                        </p:tgtEl>
                                      </p:cBhvr>
                                      <p:to x="100000" y="100000"/>
                                    </p:animScale>
                                  </p:childTnLst>
                                </p:cTn>
                              </p:par>
                              <p:par>
                                <p:cTn id="25" presetID="26" presetClass="entr" presetSubtype="0" fill="hold" nodeType="with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wipe(down)">
                                      <p:cBhvr>
                                        <p:cTn id="27" dur="580">
                                          <p:stCondLst>
                                            <p:cond delay="0"/>
                                          </p:stCondLst>
                                        </p:cTn>
                                        <p:tgtEl>
                                          <p:spTgt spid="3"/>
                                        </p:tgtEl>
                                      </p:cBhvr>
                                    </p:animEffect>
                                    <p:anim calcmode="lin" valueType="num">
                                      <p:cBhvr>
                                        <p:cTn id="2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3" dur="26">
                                          <p:stCondLst>
                                            <p:cond delay="650"/>
                                          </p:stCondLst>
                                        </p:cTn>
                                        <p:tgtEl>
                                          <p:spTgt spid="3"/>
                                        </p:tgtEl>
                                      </p:cBhvr>
                                      <p:to x="100000" y="60000"/>
                                    </p:animScale>
                                    <p:animScale>
                                      <p:cBhvr>
                                        <p:cTn id="34" dur="166" decel="50000">
                                          <p:stCondLst>
                                            <p:cond delay="676"/>
                                          </p:stCondLst>
                                        </p:cTn>
                                        <p:tgtEl>
                                          <p:spTgt spid="3"/>
                                        </p:tgtEl>
                                      </p:cBhvr>
                                      <p:to x="100000" y="100000"/>
                                    </p:animScale>
                                    <p:animScale>
                                      <p:cBhvr>
                                        <p:cTn id="35" dur="26">
                                          <p:stCondLst>
                                            <p:cond delay="1312"/>
                                          </p:stCondLst>
                                        </p:cTn>
                                        <p:tgtEl>
                                          <p:spTgt spid="3"/>
                                        </p:tgtEl>
                                      </p:cBhvr>
                                      <p:to x="100000" y="80000"/>
                                    </p:animScale>
                                    <p:animScale>
                                      <p:cBhvr>
                                        <p:cTn id="36" dur="166" decel="50000">
                                          <p:stCondLst>
                                            <p:cond delay="1338"/>
                                          </p:stCondLst>
                                        </p:cTn>
                                        <p:tgtEl>
                                          <p:spTgt spid="3"/>
                                        </p:tgtEl>
                                      </p:cBhvr>
                                      <p:to x="100000" y="100000"/>
                                    </p:animScale>
                                    <p:animScale>
                                      <p:cBhvr>
                                        <p:cTn id="37" dur="26">
                                          <p:stCondLst>
                                            <p:cond delay="1642"/>
                                          </p:stCondLst>
                                        </p:cTn>
                                        <p:tgtEl>
                                          <p:spTgt spid="3"/>
                                        </p:tgtEl>
                                      </p:cBhvr>
                                      <p:to x="100000" y="90000"/>
                                    </p:animScale>
                                    <p:animScale>
                                      <p:cBhvr>
                                        <p:cTn id="38" dur="166" decel="50000">
                                          <p:stCondLst>
                                            <p:cond delay="1668"/>
                                          </p:stCondLst>
                                        </p:cTn>
                                        <p:tgtEl>
                                          <p:spTgt spid="3"/>
                                        </p:tgtEl>
                                      </p:cBhvr>
                                      <p:to x="100000" y="100000"/>
                                    </p:animScale>
                                    <p:animScale>
                                      <p:cBhvr>
                                        <p:cTn id="39" dur="26">
                                          <p:stCondLst>
                                            <p:cond delay="1808"/>
                                          </p:stCondLst>
                                        </p:cTn>
                                        <p:tgtEl>
                                          <p:spTgt spid="3"/>
                                        </p:tgtEl>
                                      </p:cBhvr>
                                      <p:to x="100000" y="95000"/>
                                    </p:animScale>
                                    <p:animScale>
                                      <p:cBhvr>
                                        <p:cTn id="4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2.dmcdn.net/gSGBY/280x157-ewR.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38753" y="2331308"/>
            <a:ext cx="3050282" cy="171033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741714" y="653143"/>
            <a:ext cx="5588000" cy="769441"/>
          </a:xfrm>
          <a:prstGeom prst="rect">
            <a:avLst/>
          </a:prstGeom>
          <a:noFill/>
        </p:spPr>
        <p:txBody>
          <a:bodyPr wrap="square" rtlCol="0">
            <a:spAutoFit/>
          </a:bodyPr>
          <a:lstStyle/>
          <a:p>
            <a:r>
              <a:rPr lang="en-GB" sz="4400" dirty="0" smtClean="0"/>
              <a:t>The Battle of Britain </a:t>
            </a:r>
            <a:endParaRPr lang="en-GB" sz="4400" dirty="0"/>
          </a:p>
        </p:txBody>
      </p:sp>
      <p:sp>
        <p:nvSpPr>
          <p:cNvPr id="3" name="TextBox 2"/>
          <p:cNvSpPr txBox="1"/>
          <p:nvPr/>
        </p:nvSpPr>
        <p:spPr>
          <a:xfrm>
            <a:off x="6638753" y="4180114"/>
            <a:ext cx="2360104" cy="646331"/>
          </a:xfrm>
          <a:prstGeom prst="rect">
            <a:avLst/>
          </a:prstGeom>
          <a:noFill/>
        </p:spPr>
        <p:txBody>
          <a:bodyPr wrap="square" rtlCol="0">
            <a:spAutoFit/>
          </a:bodyPr>
          <a:lstStyle/>
          <a:p>
            <a:r>
              <a:rPr lang="en-GB" dirty="0" smtClean="0"/>
              <a:t>Click on this picture to see a trailer </a:t>
            </a:r>
            <a:endParaRPr lang="en-GB" dirty="0"/>
          </a:p>
        </p:txBody>
      </p:sp>
      <p:sp>
        <p:nvSpPr>
          <p:cNvPr id="4" name="TextBox 3"/>
          <p:cNvSpPr txBox="1"/>
          <p:nvPr/>
        </p:nvSpPr>
        <p:spPr>
          <a:xfrm>
            <a:off x="1741714" y="2623211"/>
            <a:ext cx="4238172" cy="923330"/>
          </a:xfrm>
          <a:prstGeom prst="rect">
            <a:avLst/>
          </a:prstGeom>
          <a:noFill/>
        </p:spPr>
        <p:txBody>
          <a:bodyPr wrap="square" rtlCol="0">
            <a:spAutoFit/>
          </a:bodyPr>
          <a:lstStyle/>
          <a:p>
            <a:r>
              <a:rPr lang="en-GB" dirty="0" smtClean="0"/>
              <a:t>On July the 10</a:t>
            </a:r>
            <a:r>
              <a:rPr lang="en-GB" baseline="30000" dirty="0" smtClean="0"/>
              <a:t>th</a:t>
            </a:r>
            <a:r>
              <a:rPr lang="en-GB" dirty="0" smtClean="0"/>
              <a:t> 1940 Nazi Germany launched a surprise airborne raid  against a British shipping convoy.</a:t>
            </a:r>
            <a:endParaRPr lang="en-GB" dirty="0"/>
          </a:p>
        </p:txBody>
      </p:sp>
    </p:spTree>
    <p:extLst>
      <p:ext uri="{BB962C8B-B14F-4D97-AF65-F5344CB8AC3E}">
        <p14:creationId xmlns:p14="http://schemas.microsoft.com/office/powerpoint/2010/main" val="2846839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026"/>
                                        </p:tgtEl>
                                        <p:attrNameLst>
                                          <p:attrName>style.visibility</p:attrName>
                                        </p:attrNameLst>
                                      </p:cBhvr>
                                      <p:to>
                                        <p:strVal val="visible"/>
                                      </p:to>
                                    </p:set>
                                    <p:anim calcmode="lin" valueType="num">
                                      <p:cBhvr additive="base">
                                        <p:cTn id="23" dur="500" fill="hold"/>
                                        <p:tgtEl>
                                          <p:spTgt spid="1026"/>
                                        </p:tgtEl>
                                        <p:attrNameLst>
                                          <p:attrName>ppt_x</p:attrName>
                                        </p:attrNameLst>
                                      </p:cBhvr>
                                      <p:tavLst>
                                        <p:tav tm="0">
                                          <p:val>
                                            <p:strVal val="#ppt_x"/>
                                          </p:val>
                                        </p:tav>
                                        <p:tav tm="100000">
                                          <p:val>
                                            <p:strVal val="#ppt_x"/>
                                          </p:val>
                                        </p:tav>
                                      </p:tavLst>
                                    </p:anim>
                                    <p:anim calcmode="lin" valueType="num">
                                      <p:cBhvr additive="base">
                                        <p:cTn id="24"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60914" y="856343"/>
            <a:ext cx="3251200" cy="1323439"/>
          </a:xfrm>
          <a:prstGeom prst="rect">
            <a:avLst/>
          </a:prstGeom>
          <a:noFill/>
        </p:spPr>
        <p:txBody>
          <a:bodyPr wrap="square" rtlCol="0">
            <a:spAutoFit/>
          </a:bodyPr>
          <a:lstStyle/>
          <a:p>
            <a:r>
              <a:rPr lang="en-GB" sz="4000" dirty="0" smtClean="0"/>
              <a:t>Planes and their speeds </a:t>
            </a:r>
            <a:endParaRPr lang="en-GB" sz="4000" dirty="0"/>
          </a:p>
        </p:txBody>
      </p:sp>
      <p:graphicFrame>
        <p:nvGraphicFramePr>
          <p:cNvPr id="6" name="Chart 5"/>
          <p:cNvGraphicFramePr/>
          <p:nvPr>
            <p:extLst>
              <p:ext uri="{D42A27DB-BD31-4B8C-83A1-F6EECF244321}">
                <p14:modId xmlns:p14="http://schemas.microsoft.com/office/powerpoint/2010/main" val="2870638797"/>
              </p:ext>
            </p:extLst>
          </p:nvPr>
        </p:nvGraphicFramePr>
        <p:xfrm>
          <a:off x="2032000" y="2380343"/>
          <a:ext cx="4978400" cy="375799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58463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6" grpId="0">
        <p:bldAsOne/>
      </p:bldGraphic>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151</TotalTime>
  <Words>165</Words>
  <Application>Microsoft Office PowerPoint</Application>
  <PresentationFormat>Widescreen</PresentationFormat>
  <Paragraphs>11</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Trebuchet MS</vt:lpstr>
      <vt:lpstr>Wingdings 3</vt:lpstr>
      <vt:lpstr>Facet</vt:lpstr>
      <vt:lpstr>World War 2</vt:lpstr>
      <vt:lpstr>Children </vt:lpstr>
      <vt:lpstr>PowerPoint Presentation</vt:lpstr>
      <vt:lpstr>PowerPoint Presentation</vt:lpstr>
      <vt:lpstr>PowerPoint Presentation</vt:lpstr>
    </vt:vector>
  </TitlesOfParts>
  <Company>WCC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World War 2</dc:title>
  <dc:creator>abigail.hannaford</dc:creator>
  <cp:lastModifiedBy>Year 4</cp:lastModifiedBy>
  <cp:revision>18</cp:revision>
  <dcterms:created xsi:type="dcterms:W3CDTF">2017-03-10T14:25:01Z</dcterms:created>
  <dcterms:modified xsi:type="dcterms:W3CDTF">2017-03-31T14:02:58Z</dcterms:modified>
</cp:coreProperties>
</file>