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9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28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1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9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05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22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4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0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E214-FB52-4286-A1C1-8069BBE2226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BF06-27C1-45F2-9185-BF6991B90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RXeYRTbr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llT2ZYg-4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J_zbz1Ny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718"/>
            <a:ext cx="12191999" cy="6903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44" y="-813529"/>
            <a:ext cx="9144000" cy="2387600"/>
          </a:xfrm>
        </p:spPr>
        <p:txBody>
          <a:bodyPr/>
          <a:lstStyle/>
          <a:p>
            <a:r>
              <a:rPr lang="en-GB" dirty="0" smtClean="0"/>
              <a:t>World War 2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1641433"/>
            <a:ext cx="9144000" cy="1655762"/>
          </a:xfrm>
        </p:spPr>
        <p:txBody>
          <a:bodyPr/>
          <a:lstStyle/>
          <a:p>
            <a:r>
              <a:rPr lang="en-GB" dirty="0" smtClean="0"/>
              <a:t>Presented by Oliver and Harry.</a:t>
            </a:r>
            <a:endParaRPr lang="en-GB" dirty="0"/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4124324" y="2258244"/>
            <a:ext cx="397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(Click here to hear bombing on London!)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9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wastika Hit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23"/>
            <a:ext cx="12192000" cy="70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23"/>
            <a:ext cx="5857875" cy="3895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720400" y="27784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36932" y="-198120"/>
            <a:ext cx="7040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Famous People In World 2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58324" y="3499579"/>
            <a:ext cx="841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Adolf Hitler was the leader of the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Nazi’s, 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he declared war</a:t>
            </a:r>
          </a:p>
          <a:p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on Poland and by 11:00 clock and England would declare war on Germany by that time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 was racist and would make any Jewish person in Germany wear a star and he’d take them to a war camp. 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624" y="1650729"/>
            <a:ext cx="288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Adolf Hitler</a:t>
            </a:r>
            <a:endParaRPr lang="en-GB" sz="4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-220979"/>
            <a:ext cx="12458700" cy="73837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0550" y="0"/>
            <a:ext cx="31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Winston Churchill</a:t>
            </a:r>
            <a:endParaRPr lang="en-GB" sz="28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0" y="2000250"/>
            <a:ext cx="4457700" cy="5162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6675" y="1885950"/>
            <a:ext cx="524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Winston Churchill was the Prime Minister of England in 1939. At 11:00 O’clock in 1</a:t>
            </a:r>
            <a:r>
              <a:rPr lang="en-GB" baseline="30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September 1939 and he declared war on Germany because he wouldn’t get his German troops out of Poland.</a:t>
            </a:r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6" y="0"/>
            <a:ext cx="10058400" cy="6432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546" y="0"/>
            <a:ext cx="6112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Artillery and weaponry  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33996" y="4955016"/>
            <a:ext cx="3674076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World War 2 they used LOADS </a:t>
            </a:r>
          </a:p>
          <a:p>
            <a:r>
              <a:rPr lang="en-GB" dirty="0" smtClean="0"/>
              <a:t>Of different weapons and tanks, planes and turrets! Although it wasn’t the greatest time there was the most amazing weapon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491" y="3814119"/>
            <a:ext cx="29161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Click here to watch </a:t>
            </a:r>
            <a:r>
              <a:rPr lang="en-GB" dirty="0">
                <a:hlinkClick r:id="rId3"/>
              </a:rPr>
              <a:t>Neville </a:t>
            </a:r>
            <a:r>
              <a:rPr lang="en-GB" dirty="0" smtClean="0">
                <a:hlinkClick r:id="rId3"/>
              </a:rPr>
              <a:t>Chamberlain speech!!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3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156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World War 2 </vt:lpstr>
      <vt:lpstr>PowerPoint Presentation</vt:lpstr>
      <vt:lpstr>PowerPoint Presentation</vt:lpstr>
      <vt:lpstr>PowerPoint Presentation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 Prese</dc:title>
  <dc:creator>oliver.reed</dc:creator>
  <cp:lastModifiedBy>oliver.reed</cp:lastModifiedBy>
  <cp:revision>15</cp:revision>
  <dcterms:created xsi:type="dcterms:W3CDTF">2017-03-10T13:34:58Z</dcterms:created>
  <dcterms:modified xsi:type="dcterms:W3CDTF">2017-03-31T13:05:57Z</dcterms:modified>
</cp:coreProperties>
</file>