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1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lyta.witherspoon" initials="m" lastIdx="2" clrIdx="0">
    <p:extLst>
      <p:ext uri="{19B8F6BF-5375-455C-9EA6-DF929625EA0E}">
        <p15:presenceInfo xmlns:p15="http://schemas.microsoft.com/office/powerpoint/2012/main" userId="S-1-5-21-2448187982-3738209854-3622058950-144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EEF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3-10T14:42:09.608" idx="1">
    <p:pos x="50" y="103"/>
    <p:text/>
    <p:extLst>
      <p:ext uri="{C676402C-5697-4E1C-873F-D02D1690AC5C}">
        <p15:threadingInfo xmlns:p15="http://schemas.microsoft.com/office/powerpoint/2012/main" timeZoneBias="0"/>
      </p:ext>
    </p:extLst>
  </p:cm>
  <p:cm authorId="1" dt="2017-03-10T14:42:31.836" idx="2">
    <p:pos x="7418" y="51"/>
    <p:text/>
    <p:extLst mod="1">
      <p:ext uri="{C676402C-5697-4E1C-873F-D02D1690AC5C}">
        <p15:threadingInfo xmlns:p15="http://schemas.microsoft.com/office/powerpoint/2012/main" timeZoneBias="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616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5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1209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9271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42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3222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891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0607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1065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3470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058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206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387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301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4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0671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974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4209DA7-8A7F-4D79-B9AE-FB5F50A2BF48}" type="datetimeFigureOut">
              <a:rPr lang="en-GB" smtClean="0"/>
              <a:t>31/03/2017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61287CD-12CB-40F2-B5D2-7E47BD42FE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4859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  <p:sldLayoutId id="2147483754" r:id="rId13"/>
    <p:sldLayoutId id="2147483755" r:id="rId14"/>
    <p:sldLayoutId id="2147483756" r:id="rId15"/>
    <p:sldLayoutId id="2147483757" r:id="rId16"/>
    <p:sldLayoutId id="214748375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World war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Presented by Millie W and Millie E</a:t>
            </a:r>
            <a:endParaRPr lang="en-GB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56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42328" y="373160"/>
            <a:ext cx="24568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Adolf Hitler</a:t>
            </a:r>
            <a:endParaRPr lang="en-GB" sz="4400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own Arrow 4"/>
          <p:cNvSpPr/>
          <p:nvPr/>
        </p:nvSpPr>
        <p:spPr>
          <a:xfrm flipV="1">
            <a:off x="7152191" y="1661336"/>
            <a:ext cx="356973" cy="3167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https://ehistory.osu.edu/sites/ehistory.osu.edu/files/Hitler-Adolf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9200" y="994835"/>
            <a:ext cx="1754926" cy="2162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1906" y="1732185"/>
            <a:ext cx="432041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Adolf Hitler was leader of the Germans.</a:t>
            </a:r>
          </a:p>
          <a:p>
            <a:r>
              <a:rPr lang="en-GB" dirty="0" smtClean="0"/>
              <a:t>He was born in 1889 20</a:t>
            </a:r>
            <a:r>
              <a:rPr lang="en-GB" baseline="30000" dirty="0" smtClean="0"/>
              <a:t>th</a:t>
            </a:r>
            <a:r>
              <a:rPr lang="en-GB" dirty="0" smtClean="0"/>
              <a:t> April and died </a:t>
            </a:r>
          </a:p>
          <a:p>
            <a:r>
              <a:rPr lang="en-GB" dirty="0" smtClean="0"/>
              <a:t>On the 30</a:t>
            </a:r>
            <a:r>
              <a:rPr lang="en-GB" baseline="30000" dirty="0" smtClean="0"/>
              <a:t>th</a:t>
            </a:r>
            <a:r>
              <a:rPr lang="en-GB" dirty="0" smtClean="0"/>
              <a:t> April 1945.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860" y="3417454"/>
            <a:ext cx="2332578" cy="249919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flipH="1">
            <a:off x="3354418" y="2654897"/>
            <a:ext cx="223083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Winston</a:t>
            </a:r>
          </a:p>
          <a:p>
            <a:r>
              <a:rPr lang="en-GB" sz="3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Churchill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8909" y="4667049"/>
            <a:ext cx="44214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Winston Churchill was leader of England.</a:t>
            </a:r>
          </a:p>
          <a:p>
            <a:r>
              <a:rPr lang="en-GB" dirty="0" smtClean="0"/>
              <a:t>He was born in 1874 30</a:t>
            </a:r>
            <a:r>
              <a:rPr lang="en-GB" baseline="30000" dirty="0" smtClean="0"/>
              <a:t>th</a:t>
            </a:r>
            <a:r>
              <a:rPr lang="en-GB" dirty="0" smtClean="0"/>
              <a:t> November and </a:t>
            </a:r>
          </a:p>
          <a:p>
            <a:r>
              <a:rPr lang="en-GB" dirty="0"/>
              <a:t>d</a:t>
            </a:r>
            <a:r>
              <a:rPr lang="en-GB" dirty="0" smtClean="0"/>
              <a:t>ied on the 24</a:t>
            </a:r>
            <a:r>
              <a:rPr lang="en-GB" baseline="30000" dirty="0" smtClean="0"/>
              <a:t>th</a:t>
            </a:r>
            <a:r>
              <a:rPr lang="en-GB" dirty="0" smtClean="0"/>
              <a:t> January.</a:t>
            </a:r>
          </a:p>
        </p:txBody>
      </p:sp>
    </p:spTree>
    <p:extLst>
      <p:ext uri="{BB962C8B-B14F-4D97-AF65-F5344CB8AC3E}">
        <p14:creationId xmlns:p14="http://schemas.microsoft.com/office/powerpoint/2010/main" val="1019435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24217" y="408111"/>
            <a:ext cx="23615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 smtClean="0">
                <a:solidFill>
                  <a:schemeClr val="tx1">
                    <a:lumMod val="75000"/>
                  </a:schemeClr>
                </a:solidFill>
              </a:rPr>
              <a:t>E</a:t>
            </a:r>
            <a:r>
              <a:rPr lang="en-GB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v</a:t>
            </a:r>
            <a:r>
              <a:rPr lang="en-GB" sz="3600" dirty="0" smtClean="0">
                <a:solidFill>
                  <a:schemeClr val="tx1">
                    <a:lumMod val="75000"/>
                  </a:schemeClr>
                </a:solidFill>
              </a:rPr>
              <a:t>a</a:t>
            </a:r>
            <a:r>
              <a:rPr lang="en-GB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</a:t>
            </a:r>
            <a:r>
              <a:rPr lang="en-GB" sz="3600" dirty="0" smtClean="0">
                <a:solidFill>
                  <a:schemeClr val="tx1">
                    <a:lumMod val="75000"/>
                  </a:schemeClr>
                </a:solidFill>
              </a:rPr>
              <a:t>u</a:t>
            </a:r>
            <a:r>
              <a:rPr lang="en-GB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e</a:t>
            </a:r>
            <a:r>
              <a:rPr lang="en-GB" sz="3600" dirty="0" smtClean="0">
                <a:solidFill>
                  <a:schemeClr val="tx1">
                    <a:lumMod val="75000"/>
                  </a:schemeClr>
                </a:solidFill>
              </a:rPr>
              <a:t>e</a:t>
            </a:r>
            <a:r>
              <a:rPr lang="en-GB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</a:t>
            </a:r>
            <a:endParaRPr lang="en-GB" sz="3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59243" y="191117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2101" y="1054442"/>
            <a:ext cx="1812414" cy="280343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095632" y="1746422"/>
            <a:ext cx="51042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We can only begin to imagine what</a:t>
            </a:r>
          </a:p>
          <a:p>
            <a:r>
              <a:rPr lang="en-GB" dirty="0" smtClean="0"/>
              <a:t>It would be like for the </a:t>
            </a:r>
            <a:r>
              <a:rPr lang="en-GB" dirty="0" err="1" smtClean="0"/>
              <a:t>evaqees</a:t>
            </a:r>
            <a:r>
              <a:rPr lang="en-GB" dirty="0" smtClean="0"/>
              <a:t>. Evacuation</a:t>
            </a:r>
          </a:p>
          <a:p>
            <a:r>
              <a:rPr lang="en-GB" dirty="0" smtClean="0"/>
              <a:t>Was </a:t>
            </a:r>
            <a:r>
              <a:rPr lang="en-GB" dirty="0" err="1" smtClean="0"/>
              <a:t>intrudused</a:t>
            </a:r>
            <a:r>
              <a:rPr lang="en-GB" dirty="0" smtClean="0"/>
              <a:t> by the </a:t>
            </a:r>
            <a:r>
              <a:rPr lang="en-GB" dirty="0" err="1" smtClean="0"/>
              <a:t>govement</a:t>
            </a:r>
            <a:r>
              <a:rPr lang="en-GB" dirty="0" smtClean="0"/>
              <a:t> in 1933.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8355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6541" y="436606"/>
            <a:ext cx="1392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plans</a:t>
            </a:r>
            <a:endParaRPr lang="en-GB" sz="3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25352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158</TotalTime>
  <Words>83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World war  2</vt:lpstr>
      <vt:lpstr>PowerPoint Presentation</vt:lpstr>
      <vt:lpstr>PowerPoint Presentation</vt:lpstr>
      <vt:lpstr>PowerPoint Presentation</vt:lpstr>
    </vt:vector>
  </TitlesOfParts>
  <Company>WCC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war 2</dc:title>
  <dc:creator>milyta.witherspoon</dc:creator>
  <cp:lastModifiedBy>milyta.witherspoon</cp:lastModifiedBy>
  <cp:revision>17</cp:revision>
  <dcterms:created xsi:type="dcterms:W3CDTF">2017-03-10T14:34:01Z</dcterms:created>
  <dcterms:modified xsi:type="dcterms:W3CDTF">2017-03-31T14:04:22Z</dcterms:modified>
</cp:coreProperties>
</file>