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snapToGrid="0">
      <p:cViewPr varScale="1">
        <p:scale>
          <a:sx n="110" d="100"/>
          <a:sy n="110" d="100"/>
        </p:scale>
        <p:origin x="57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D77A06-6CD9-4728-9E9B-F287D0BC47D8}"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3ABB12-8A9A-49D8-807A-95F91A2F6D40}" type="slidenum">
              <a:rPr lang="en-GB" smtClean="0"/>
              <a:t>‹#›</a:t>
            </a:fld>
            <a:endParaRPr lang="en-GB"/>
          </a:p>
        </p:txBody>
      </p:sp>
    </p:spTree>
    <p:extLst>
      <p:ext uri="{BB962C8B-B14F-4D97-AF65-F5344CB8AC3E}">
        <p14:creationId xmlns:p14="http://schemas.microsoft.com/office/powerpoint/2010/main" val="302217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77A06-6CD9-4728-9E9B-F287D0BC47D8}"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279328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77A06-6CD9-4728-9E9B-F287D0BC47D8}"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139977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77A06-6CD9-4728-9E9B-F287D0BC47D8}"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400434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CD77A06-6CD9-4728-9E9B-F287D0BC47D8}" type="datetimeFigureOut">
              <a:rPr lang="en-GB" smtClean="0"/>
              <a:t>31/03/2017</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3ABB12-8A9A-49D8-807A-95F91A2F6D40}" type="slidenum">
              <a:rPr lang="en-GB" smtClean="0"/>
              <a:t>‹#›</a:t>
            </a:fld>
            <a:endParaRPr lang="en-GB"/>
          </a:p>
        </p:txBody>
      </p:sp>
    </p:spTree>
    <p:extLst>
      <p:ext uri="{BB962C8B-B14F-4D97-AF65-F5344CB8AC3E}">
        <p14:creationId xmlns:p14="http://schemas.microsoft.com/office/powerpoint/2010/main" val="368607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77A06-6CD9-4728-9E9B-F287D0BC47D8}"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361496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D77A06-6CD9-4728-9E9B-F287D0BC47D8}"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360334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D77A06-6CD9-4728-9E9B-F287D0BC47D8}" type="datetimeFigureOut">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140638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77A06-6CD9-4728-9E9B-F287D0BC47D8}" type="datetimeFigureOut">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194070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77A06-6CD9-4728-9E9B-F287D0BC47D8}"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132562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77A06-6CD9-4728-9E9B-F287D0BC47D8}" type="datetimeFigureOut">
              <a:rPr lang="en-GB" smtClean="0"/>
              <a:t>31/03/2017</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3ABB12-8A9A-49D8-807A-95F91A2F6D40}" type="slidenum">
              <a:rPr lang="en-GB" smtClean="0"/>
              <a:t>‹#›</a:t>
            </a:fld>
            <a:endParaRPr lang="en-GB"/>
          </a:p>
        </p:txBody>
      </p:sp>
    </p:spTree>
    <p:extLst>
      <p:ext uri="{BB962C8B-B14F-4D97-AF65-F5344CB8AC3E}">
        <p14:creationId xmlns:p14="http://schemas.microsoft.com/office/powerpoint/2010/main" val="416853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CD77A06-6CD9-4728-9E9B-F287D0BC47D8}" type="datetimeFigureOut">
              <a:rPr lang="en-GB" smtClean="0"/>
              <a:t>31/03/2017</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3ABB12-8A9A-49D8-807A-95F91A2F6D40}" type="slidenum">
              <a:rPr lang="en-GB" smtClean="0"/>
              <a:t>‹#›</a:t>
            </a:fld>
            <a:endParaRPr lang="en-GB"/>
          </a:p>
        </p:txBody>
      </p:sp>
    </p:spTree>
    <p:extLst>
      <p:ext uri="{BB962C8B-B14F-4D97-AF65-F5344CB8AC3E}">
        <p14:creationId xmlns:p14="http://schemas.microsoft.com/office/powerpoint/2010/main" val="359538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MkTw3_PmKt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LUyEXO-jI0"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0" y="-164751"/>
            <a:ext cx="12266140" cy="7391892"/>
          </a:xfrm>
          <a:prstGeom prst="rect">
            <a:avLst/>
          </a:prstGeom>
        </p:spPr>
      </p:pic>
      <p:sp>
        <p:nvSpPr>
          <p:cNvPr id="2" name="Title 1"/>
          <p:cNvSpPr>
            <a:spLocks noGrp="1"/>
          </p:cNvSpPr>
          <p:nvPr>
            <p:ph type="ctrTitle"/>
          </p:nvPr>
        </p:nvSpPr>
        <p:spPr>
          <a:xfrm>
            <a:off x="2040100" y="0"/>
            <a:ext cx="9966960" cy="3035808"/>
          </a:xfrm>
        </p:spPr>
        <p:txBody>
          <a:bodyPr/>
          <a:lstStyle/>
          <a:p>
            <a:r>
              <a:rPr lang="en-GB" dirty="0" smtClean="0"/>
              <a:t>World War 2</a:t>
            </a:r>
            <a:endParaRPr lang="en-GB" dirty="0"/>
          </a:p>
        </p:txBody>
      </p:sp>
      <p:sp>
        <p:nvSpPr>
          <p:cNvPr id="3" name="Subtitle 2"/>
          <p:cNvSpPr>
            <a:spLocks noGrp="1"/>
          </p:cNvSpPr>
          <p:nvPr>
            <p:ph type="subTitle" idx="1"/>
          </p:nvPr>
        </p:nvSpPr>
        <p:spPr>
          <a:xfrm>
            <a:off x="3598864" y="2130711"/>
            <a:ext cx="7891272" cy="1069848"/>
          </a:xfrm>
        </p:spPr>
        <p:txBody>
          <a:bodyPr/>
          <a:lstStyle/>
          <a:p>
            <a:r>
              <a:rPr lang="en-GB" dirty="0" smtClean="0"/>
              <a:t>Presented by Orla </a:t>
            </a:r>
            <a:r>
              <a:rPr lang="en-GB" dirty="0"/>
              <a:t>M</a:t>
            </a:r>
            <a:r>
              <a:rPr lang="en-GB" dirty="0" smtClean="0"/>
              <a:t>illie and Sienna</a:t>
            </a:r>
          </a:p>
          <a:p>
            <a:r>
              <a:rPr lang="en-GB" dirty="0"/>
              <a:t> </a:t>
            </a:r>
            <a:r>
              <a:rPr lang="en-GB" dirty="0" smtClean="0"/>
              <a:t>     4j</a:t>
            </a:r>
            <a:endParaRPr lang="en-GB" dirty="0"/>
          </a:p>
        </p:txBody>
      </p:sp>
    </p:spTree>
    <p:extLst>
      <p:ext uri="{BB962C8B-B14F-4D97-AF65-F5344CB8AC3E}">
        <p14:creationId xmlns:p14="http://schemas.microsoft.com/office/powerpoint/2010/main" val="422342448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war broke out </a:t>
            </a:r>
            <a:endParaRPr lang="en-GB" dirty="0"/>
          </a:p>
        </p:txBody>
      </p:sp>
      <p:sp>
        <p:nvSpPr>
          <p:cNvPr id="3" name="Content Placeholder 2"/>
          <p:cNvSpPr>
            <a:spLocks noGrp="1"/>
          </p:cNvSpPr>
          <p:nvPr>
            <p:ph idx="1"/>
          </p:nvPr>
        </p:nvSpPr>
        <p:spPr/>
        <p:txBody>
          <a:bodyPr/>
          <a:lstStyle/>
          <a:p>
            <a:r>
              <a:rPr lang="en-GB" dirty="0" smtClean="0"/>
              <a:t>When the war broke out, everyone was told to listen to the wireless  to hear the prime ministers speech.</a:t>
            </a:r>
          </a:p>
          <a:p>
            <a:r>
              <a:rPr lang="en-GB" dirty="0" smtClean="0"/>
              <a:t>Click the picture to listen to the speech.</a:t>
            </a:r>
            <a:endParaRPr lang="en-GB"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166" y="3357016"/>
            <a:ext cx="2508068" cy="3092226"/>
          </a:xfrm>
          <a:prstGeom prst="rect">
            <a:avLst/>
          </a:prstGeom>
        </p:spPr>
      </p:pic>
    </p:spTree>
    <p:extLst>
      <p:ext uri="{BB962C8B-B14F-4D97-AF65-F5344CB8AC3E}">
        <p14:creationId xmlns:p14="http://schemas.microsoft.com/office/powerpoint/2010/main" val="16663495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Evacuees</a:t>
            </a:r>
            <a:endParaRPr lang="en-GB" dirty="0"/>
          </a:p>
        </p:txBody>
      </p:sp>
      <p:sp>
        <p:nvSpPr>
          <p:cNvPr id="3" name="Content Placeholder 2"/>
          <p:cNvSpPr>
            <a:spLocks noGrp="1"/>
          </p:cNvSpPr>
          <p:nvPr>
            <p:ph idx="1"/>
          </p:nvPr>
        </p:nvSpPr>
        <p:spPr/>
        <p:txBody>
          <a:bodyPr/>
          <a:lstStyle/>
          <a:p>
            <a:r>
              <a:rPr lang="en-GB" dirty="0" smtClean="0"/>
              <a:t>Evacuees were children that got evacuated from the city to the country side. The reason why they had to go to the country is because those children were the next generation and they were a bit weaker.</a:t>
            </a:r>
          </a:p>
          <a:p>
            <a:r>
              <a:rPr lang="en-GB" dirty="0" smtClean="0"/>
              <a:t>The children would either had to wait in a hall to be picked or the billeting officer would take them around the village and knock on peoples doors for them to take care of the children.</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874" y="62433"/>
            <a:ext cx="1873513" cy="1957402"/>
          </a:xfrm>
          <a:prstGeom prst="rect">
            <a:avLst/>
          </a:prstGeom>
        </p:spPr>
      </p:pic>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7941" y="3940322"/>
            <a:ext cx="4122213" cy="2434682"/>
          </a:xfrm>
          <a:prstGeom prst="rect">
            <a:avLst/>
          </a:prstGeom>
        </p:spPr>
      </p:pic>
    </p:spTree>
    <p:extLst>
      <p:ext uri="{BB962C8B-B14F-4D97-AF65-F5344CB8AC3E}">
        <p14:creationId xmlns:p14="http://schemas.microsoft.com/office/powerpoint/2010/main" val="260963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Adolf Hitler</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smtClean="0"/>
              <a:t>Adolf Hitler was the leader of the German team. </a:t>
            </a:r>
            <a:endParaRPr lang="en-GB" dirty="0"/>
          </a:p>
          <a:p>
            <a:pPr>
              <a:buFont typeface="Wingdings" panose="05000000000000000000" pitchFamily="2" charset="2"/>
              <a:buChar char="v"/>
            </a:pPr>
            <a:r>
              <a:rPr lang="en-GB" dirty="0" smtClean="0"/>
              <a:t>He declared war in December 11</a:t>
            </a:r>
            <a:r>
              <a:rPr lang="en-GB" baseline="30000" dirty="0" smtClean="0"/>
              <a:t>th</a:t>
            </a:r>
            <a:r>
              <a:rPr lang="en-GB" dirty="0" smtClean="0"/>
              <a:t> 1941.</a:t>
            </a:r>
          </a:p>
          <a:p>
            <a:pPr>
              <a:buFont typeface="Wingdings" panose="05000000000000000000" pitchFamily="2" charset="2"/>
              <a:buChar char="v"/>
            </a:pPr>
            <a:r>
              <a:rPr lang="en-GB" dirty="0" smtClean="0"/>
              <a:t>He was born in April 20</a:t>
            </a:r>
            <a:r>
              <a:rPr lang="en-GB" baseline="30000" dirty="0" smtClean="0"/>
              <a:t>th</a:t>
            </a:r>
            <a:r>
              <a:rPr lang="en-GB" dirty="0" smtClean="0"/>
              <a:t> 1889.</a:t>
            </a:r>
          </a:p>
          <a:p>
            <a:pPr>
              <a:buFont typeface="Wingdings" panose="05000000000000000000" pitchFamily="2" charset="2"/>
              <a:buChar char="v"/>
            </a:pPr>
            <a:r>
              <a:rPr lang="en-GB" dirty="0" smtClean="0"/>
              <a:t>He first started the war by invading Poland.</a:t>
            </a:r>
          </a:p>
          <a:p>
            <a:pPr>
              <a:buFont typeface="Wingdings" panose="05000000000000000000" pitchFamily="2" charset="2"/>
              <a:buChar char="v"/>
            </a:pPr>
            <a:r>
              <a:rPr lang="en-GB" dirty="0" smtClean="0"/>
              <a:t>Adolf Hitler killed himself in April 30</a:t>
            </a:r>
            <a:r>
              <a:rPr lang="en-GB" baseline="30000" dirty="0" smtClean="0"/>
              <a:t>th</a:t>
            </a:r>
            <a:r>
              <a:rPr lang="en-GB" dirty="0" smtClean="0"/>
              <a:t> 1945.</a:t>
            </a:r>
          </a:p>
          <a:p>
            <a:pPr>
              <a:buFont typeface="Wingdings" panose="05000000000000000000" pitchFamily="2" charset="2"/>
              <a:buChar char="v"/>
            </a:pP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081" y="240570"/>
            <a:ext cx="2152650" cy="2505075"/>
          </a:xfrm>
          <a:prstGeom prst="rect">
            <a:avLst/>
          </a:prstGeom>
        </p:spPr>
      </p:pic>
      <p:sp>
        <p:nvSpPr>
          <p:cNvPr id="5" name="TextBox 4"/>
          <p:cNvSpPr txBox="1"/>
          <p:nvPr/>
        </p:nvSpPr>
        <p:spPr>
          <a:xfrm>
            <a:off x="7430530" y="2745645"/>
            <a:ext cx="2331308" cy="646331"/>
          </a:xfrm>
          <a:prstGeom prst="rect">
            <a:avLst/>
          </a:prstGeom>
          <a:noFill/>
        </p:spPr>
        <p:txBody>
          <a:bodyPr wrap="square" rtlCol="0">
            <a:spAutoFit/>
          </a:bodyPr>
          <a:lstStyle/>
          <a:p>
            <a:r>
              <a:rPr lang="en-GB" dirty="0" smtClean="0"/>
              <a:t>Adolf Hitler as a baby</a:t>
            </a:r>
            <a:endParaRPr lang="en-GB" dirty="0"/>
          </a:p>
        </p:txBody>
      </p:sp>
    </p:spTree>
    <p:extLst>
      <p:ext uri="{BB962C8B-B14F-4D97-AF65-F5344CB8AC3E}">
        <p14:creationId xmlns:p14="http://schemas.microsoft.com/office/powerpoint/2010/main" val="309258890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rationing </a:t>
            </a:r>
            <a:endParaRPr lang="en-GB" dirty="0"/>
          </a:p>
        </p:txBody>
      </p:sp>
      <p:sp>
        <p:nvSpPr>
          <p:cNvPr id="5" name="Content Placeholder 4"/>
          <p:cNvSpPr>
            <a:spLocks noGrp="1"/>
          </p:cNvSpPr>
          <p:nvPr>
            <p:ph idx="1"/>
          </p:nvPr>
        </p:nvSpPr>
        <p:spPr/>
        <p:txBody>
          <a:bodyPr/>
          <a:lstStyle/>
          <a:p>
            <a:pPr>
              <a:buFont typeface="Wingdings" panose="05000000000000000000" pitchFamily="2" charset="2"/>
              <a:buChar char="v"/>
            </a:pPr>
            <a:r>
              <a:rPr lang="en-GB" dirty="0" smtClean="0"/>
              <a:t>The rationing in WW2 was when you had coupons so you could only have a small amount of food. It  was very important that you didn’t waste your coupons because the ration was on and the amount of food started to decrease. The ration was caused by the Germans cutting off the food and other goods.</a:t>
            </a:r>
            <a:endParaRPr lang="en-GB" dirty="0"/>
          </a:p>
        </p:txBody>
      </p:sp>
    </p:spTree>
    <p:extLst>
      <p:ext uri="{BB962C8B-B14F-4D97-AF65-F5344CB8AC3E}">
        <p14:creationId xmlns:p14="http://schemas.microsoft.com/office/powerpoint/2010/main" val="1174772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463612">
            <a:off x="6101733" y="2352001"/>
            <a:ext cx="4467148" cy="2949353"/>
          </a:xfrm>
        </p:spPr>
      </p:pic>
      <p:sp>
        <p:nvSpPr>
          <p:cNvPr id="2" name="Title 1"/>
          <p:cNvSpPr>
            <a:spLocks noGrp="1"/>
          </p:cNvSpPr>
          <p:nvPr>
            <p:ph type="title"/>
          </p:nvPr>
        </p:nvSpPr>
        <p:spPr/>
        <p:txBody>
          <a:bodyPr/>
          <a:lstStyle/>
          <a:p>
            <a:pPr algn="ctr"/>
            <a:r>
              <a:rPr lang="en-GB" dirty="0" smtClean="0"/>
              <a:t>Planes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22" y="1706879"/>
            <a:ext cx="4457366" cy="2971577"/>
          </a:xfrm>
          <a:prstGeom prst="rect">
            <a:avLst/>
          </a:prstGeom>
        </p:spPr>
      </p:pic>
    </p:spTree>
    <p:extLst>
      <p:ext uri="{BB962C8B-B14F-4D97-AF65-F5344CB8AC3E}">
        <p14:creationId xmlns:p14="http://schemas.microsoft.com/office/powerpoint/2010/main" val="32505541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Ww2 bombs and Anderson shelters.</a:t>
            </a:r>
            <a:endParaRPr lang="en-GB" dirty="0"/>
          </a:p>
        </p:txBody>
      </p:sp>
      <p:sp>
        <p:nvSpPr>
          <p:cNvPr id="3" name="Content Placeholder 2"/>
          <p:cNvSpPr>
            <a:spLocks noGrp="1"/>
          </p:cNvSpPr>
          <p:nvPr>
            <p:ph idx="1"/>
          </p:nvPr>
        </p:nvSpPr>
        <p:spPr/>
        <p:txBody>
          <a:bodyPr/>
          <a:lstStyle/>
          <a:p>
            <a:r>
              <a:rPr lang="en-GB" dirty="0" smtClean="0"/>
              <a:t>WW2 bombing normally happened at night when most people were sleeping. They had to run to their back gardens or undergrounds (sometimes they had to stay there for a whole day) some bombs were quite big and would cause a lot of damage.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582" y="3100252"/>
            <a:ext cx="4282248" cy="34943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077" y="3555682"/>
            <a:ext cx="3057525" cy="2428875"/>
          </a:xfrm>
          <a:prstGeom prst="rect">
            <a:avLst/>
          </a:prstGeom>
        </p:spPr>
      </p:pic>
    </p:spTree>
    <p:extLst>
      <p:ext uri="{BB962C8B-B14F-4D97-AF65-F5344CB8AC3E}">
        <p14:creationId xmlns:p14="http://schemas.microsoft.com/office/powerpoint/2010/main" val="1432509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161</TotalTime>
  <Words>287</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Rockwell</vt:lpstr>
      <vt:lpstr>Rockwell Condensed</vt:lpstr>
      <vt:lpstr>Wingdings</vt:lpstr>
      <vt:lpstr>Wood Type</vt:lpstr>
      <vt:lpstr>World War 2</vt:lpstr>
      <vt:lpstr>When war broke out </vt:lpstr>
      <vt:lpstr>Evacuees</vt:lpstr>
      <vt:lpstr>Adolf Hitler</vt:lpstr>
      <vt:lpstr>rationing </vt:lpstr>
      <vt:lpstr>Planes</vt:lpstr>
      <vt:lpstr>Ww2 bombs and Anderson shelters.</vt:lpstr>
    </vt:vector>
  </TitlesOfParts>
  <Company>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amelia.cater</dc:creator>
  <cp:lastModifiedBy>amelia.cater</cp:lastModifiedBy>
  <cp:revision>16</cp:revision>
  <dcterms:created xsi:type="dcterms:W3CDTF">2017-03-10T13:28:26Z</dcterms:created>
  <dcterms:modified xsi:type="dcterms:W3CDTF">2017-03-31T13:05:08Z</dcterms:modified>
</cp:coreProperties>
</file>