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CA368C9-C1DF-40EC-B3B8-CD39E80C19B2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634F25D-727E-4C18-A455-7B32295E0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93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68C9-C1DF-40EC-B3B8-CD39E80C19B2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F25D-727E-4C18-A455-7B32295E0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53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CA368C9-C1DF-40EC-B3B8-CD39E80C19B2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634F25D-727E-4C18-A455-7B32295E0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219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CA368C9-C1DF-40EC-B3B8-CD39E80C19B2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634F25D-727E-4C18-A455-7B32295E0BE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5353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CA368C9-C1DF-40EC-B3B8-CD39E80C19B2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634F25D-727E-4C18-A455-7B32295E0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612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68C9-C1DF-40EC-B3B8-CD39E80C19B2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F25D-727E-4C18-A455-7B32295E0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357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68C9-C1DF-40EC-B3B8-CD39E80C19B2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F25D-727E-4C18-A455-7B32295E0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042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68C9-C1DF-40EC-B3B8-CD39E80C19B2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F25D-727E-4C18-A455-7B32295E0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188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CA368C9-C1DF-40EC-B3B8-CD39E80C19B2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634F25D-727E-4C18-A455-7B32295E0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10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68C9-C1DF-40EC-B3B8-CD39E80C19B2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F25D-727E-4C18-A455-7B32295E0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16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CA368C9-C1DF-40EC-B3B8-CD39E80C19B2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634F25D-727E-4C18-A455-7B32295E0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242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68C9-C1DF-40EC-B3B8-CD39E80C19B2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F25D-727E-4C18-A455-7B32295E0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69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68C9-C1DF-40EC-B3B8-CD39E80C19B2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F25D-727E-4C18-A455-7B32295E0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302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68C9-C1DF-40EC-B3B8-CD39E80C19B2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F25D-727E-4C18-A455-7B32295E0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07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68C9-C1DF-40EC-B3B8-CD39E80C19B2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F25D-727E-4C18-A455-7B32295E0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767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68C9-C1DF-40EC-B3B8-CD39E80C19B2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F25D-727E-4C18-A455-7B32295E0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62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68C9-C1DF-40EC-B3B8-CD39E80C19B2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F25D-727E-4C18-A455-7B32295E0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44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368C9-C1DF-40EC-B3B8-CD39E80C19B2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4F25D-727E-4C18-A455-7B32295E0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1280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rtJ_zbz1NyY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Om5SzTn-Fa0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54" y="0"/>
            <a:ext cx="10008973" cy="670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uhaus 93" panose="04030905020B02020C02" pitchFamily="82" charset="0"/>
              </a:rPr>
              <a:t>WORLD WAR 2</a:t>
            </a:r>
            <a:endParaRPr lang="en-GB" sz="8800" dirty="0">
              <a:solidFill>
                <a:schemeClr val="tx1">
                  <a:lumMod val="95000"/>
                  <a:lumOff val="5000"/>
                </a:schemeClr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By William </a:t>
            </a:r>
            <a:r>
              <a:rPr lang="en-GB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Wetherall</a:t>
            </a: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en-GB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Evie</a:t>
            </a: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</a:t>
            </a:r>
            <a:endParaRPr lang="en-GB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509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99935" y="296562"/>
            <a:ext cx="3674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Blackadder ITC" panose="04020505051007020D02" pitchFamily="82" charset="0"/>
              </a:rPr>
              <a:t>IMPORTANT PEOPLE </a:t>
            </a:r>
            <a:endParaRPr lang="en-GB" sz="3600" dirty="0">
              <a:latin typeface="Blackadder ITC" panose="04020505051007020D02" pitchFamily="82" charset="0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632" y="1054443"/>
            <a:ext cx="4071519" cy="5234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" y="-27135"/>
            <a:ext cx="3585176" cy="38802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4973" y="4184822"/>
            <a:ext cx="254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Anne Frank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364627" y="6488668"/>
            <a:ext cx="2883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Neville chamberlain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324865" y="3853081"/>
            <a:ext cx="13427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 on the picture hear for a video</a:t>
            </a:r>
          </a:p>
          <a:p>
            <a:r>
              <a:rPr lang="en-GB" dirty="0" smtClean="0"/>
              <a:t>!!!!!!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67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uhaus 93" panose="04030905020B02020C02" pitchFamily="82" charset="0"/>
              </a:rPr>
              <a:t>ADOLF HITLER</a:t>
            </a:r>
            <a:endParaRPr lang="en-GB" sz="8800" dirty="0">
              <a:solidFill>
                <a:schemeClr val="tx1">
                  <a:lumMod val="95000"/>
                  <a:lumOff val="5000"/>
                </a:schemeClr>
              </a:solidFill>
              <a:latin typeface="Bauhaus 93" panose="04030905020B02020C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9" y="1930400"/>
            <a:ext cx="5857875" cy="3895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2205" y="2407423"/>
            <a:ext cx="22159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Hitler was the only Nazis leader he committed suicide and did it in his own apartment he was a </a:t>
            </a:r>
            <a:r>
              <a:rPr lang="en-GB" dirty="0" err="1" smtClean="0"/>
              <a:t>phicopath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0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uhaus 93" panose="04030905020B02020C02" pitchFamily="82" charset="0"/>
              </a:rPr>
              <a:t>The blitz</a:t>
            </a:r>
            <a:endParaRPr lang="en-GB" sz="5400" dirty="0">
              <a:solidFill>
                <a:schemeClr val="tx1">
                  <a:lumMod val="95000"/>
                  <a:lumOff val="5000"/>
                </a:schemeClr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6995" y="1952368"/>
            <a:ext cx="7199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Broadway" panose="04040905080B02020502" pitchFamily="82" charset="0"/>
              </a:rPr>
              <a:t>the blitz was a hazard to all people in ww2 it is one of the biggest bombing runs ever for Germany .</a:t>
            </a:r>
            <a:endParaRPr lang="en-GB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0835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6508" y="263612"/>
            <a:ext cx="4431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latin typeface="Bauhaus 93" panose="04030905020B02020C02" pitchFamily="82" charset="0"/>
              </a:rPr>
              <a:t>JEWS</a:t>
            </a:r>
            <a:endParaRPr lang="en-GB" sz="7200" dirty="0">
              <a:latin typeface="Bauhaus 93" panose="04030905020B02020C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7968" y="2463113"/>
            <a:ext cx="9407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Bauhaus 93" panose="04030905020B02020C02" pitchFamily="82" charset="0"/>
              </a:rPr>
              <a:t>The </a:t>
            </a:r>
            <a:r>
              <a:rPr lang="en-GB" dirty="0" err="1" smtClean="0">
                <a:latin typeface="Bauhaus 93" panose="04030905020B02020C02" pitchFamily="82" charset="0"/>
              </a:rPr>
              <a:t>jews</a:t>
            </a:r>
            <a:r>
              <a:rPr lang="en-GB" dirty="0" smtClean="0">
                <a:latin typeface="Bauhaus 93" panose="04030905020B02020C02" pitchFamily="82" charset="0"/>
              </a:rPr>
              <a:t> in ww2 were being treated like dirt in Germany( </a:t>
            </a:r>
            <a:r>
              <a:rPr lang="en-GB" dirty="0" err="1" smtClean="0">
                <a:latin typeface="Bauhaus 93" panose="04030905020B02020C02" pitchFamily="82" charset="0"/>
              </a:rPr>
              <a:t>hitlers</a:t>
            </a:r>
            <a:r>
              <a:rPr lang="en-GB" dirty="0">
                <a:latin typeface="Bauhaus 93" panose="04030905020B02020C02" pitchFamily="82" charset="0"/>
              </a:rPr>
              <a:t> </a:t>
            </a:r>
            <a:r>
              <a:rPr lang="en-GB" dirty="0" smtClean="0">
                <a:latin typeface="Bauhaus 93" panose="04030905020B02020C02" pitchFamily="82" charset="0"/>
              </a:rPr>
              <a:t>racist).</a:t>
            </a:r>
          </a:p>
          <a:p>
            <a:r>
              <a:rPr lang="en-GB" dirty="0" smtClean="0">
                <a:latin typeface="Bauhaus 93" panose="04030905020B02020C02" pitchFamily="82" charset="0"/>
              </a:rPr>
              <a:t>A big complaint to us. As if I didn’t care I would be with </a:t>
            </a:r>
            <a:r>
              <a:rPr lang="en-GB" dirty="0" err="1" smtClean="0">
                <a:latin typeface="Bauhaus 93" panose="04030905020B02020C02" pitchFamily="82" charset="0"/>
              </a:rPr>
              <a:t>hitler</a:t>
            </a:r>
            <a:r>
              <a:rPr lang="en-GB" dirty="0" smtClean="0">
                <a:latin typeface="Bauhaus 93" panose="04030905020B02020C02" pitchFamily="82" charset="0"/>
              </a:rPr>
              <a:t>  but I’m not </a:t>
            </a:r>
            <a:r>
              <a:rPr lang="en-GB" dirty="0" err="1" smtClean="0">
                <a:latin typeface="Bauhaus 93" panose="04030905020B02020C02" pitchFamily="82" charset="0"/>
              </a:rPr>
              <a:t>racis</a:t>
            </a:r>
            <a:endParaRPr lang="en-GB" dirty="0" smtClean="0">
              <a:latin typeface="Bauhaus 93" panose="04030905020B02020C02" pitchFamily="82" charset="0"/>
            </a:endParaRPr>
          </a:p>
          <a:p>
            <a:r>
              <a:rPr lang="en-GB" dirty="0" smtClean="0">
                <a:latin typeface="Bauhaus 93" panose="04030905020B02020C02" pitchFamily="82" charset="0"/>
              </a:rPr>
              <a:t>Yeah I’m not racist like you thought .</a:t>
            </a:r>
            <a:endParaRPr lang="en-GB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919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3286" y="469557"/>
            <a:ext cx="5618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BOOKS IN WW2</a:t>
            </a:r>
            <a:endParaRPr lang="en-GB" sz="4400" dirty="0"/>
          </a:p>
        </p:txBody>
      </p:sp>
      <p:pic>
        <p:nvPicPr>
          <p:cNvPr id="1026" name="Picture 2" descr="Image result for goodnight mr tom boo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62" y="1107193"/>
            <a:ext cx="3872738" cy="590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47286" y="2257168"/>
            <a:ext cx="4580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 the hyper picture to see the trailer for goodnight </a:t>
            </a:r>
            <a:r>
              <a:rPr lang="en-GB" dirty="0"/>
              <a:t>M</a:t>
            </a:r>
            <a:r>
              <a:rPr lang="en-GB" dirty="0" smtClean="0"/>
              <a:t>r Tom!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9041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0292" y="296562"/>
            <a:ext cx="4522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 smtClean="0"/>
              <a:t>Evaccuaee</a:t>
            </a:r>
            <a:endParaRPr lang="en-GB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40640">
            <a:off x="945292" y="1882216"/>
            <a:ext cx="3810000" cy="2714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96738" y="3344985"/>
            <a:ext cx="40952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EVACUEES WERE NORMAL KIDS THAT WERE BEING EVACUATED(OBVIOUSLY &gt;_&lt; ) .BECAUSE OF THE BOMBING!RICH PEOPLES KIDS ALSO HAD TO BE EVACUATED $_$ 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971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1351" y="296562"/>
            <a:ext cx="7059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92D050"/>
                </a:solidFill>
              </a:rPr>
              <a:t>SCHOOLS IN THE WAR</a:t>
            </a:r>
            <a:endParaRPr lang="en-GB" sz="5400" dirty="0">
              <a:solidFill>
                <a:srgbClr val="92D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76" y="3039762"/>
            <a:ext cx="3361038" cy="16958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8562" y="3451654"/>
            <a:ext cx="3097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Just compare these schools and you will see differences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5989" y="3039762"/>
            <a:ext cx="3987113" cy="210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0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165</TotalTime>
  <Words>170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Bauhaus 93</vt:lpstr>
      <vt:lpstr>Blackadder ITC</vt:lpstr>
      <vt:lpstr>Broadway</vt:lpstr>
      <vt:lpstr>Century Gothic</vt:lpstr>
      <vt:lpstr>Vapor Trail</vt:lpstr>
      <vt:lpstr>WORLD WAR 2</vt:lpstr>
      <vt:lpstr>PowerPoint Presentation</vt:lpstr>
      <vt:lpstr>ADOLF HITLER</vt:lpstr>
      <vt:lpstr>The blitz</vt:lpstr>
      <vt:lpstr>PowerPoint Presentation</vt:lpstr>
      <vt:lpstr>PowerPoint Presentation</vt:lpstr>
      <vt:lpstr>PowerPoint Presentation</vt:lpstr>
      <vt:lpstr>PowerPoint Presentation</vt:lpstr>
    </vt:vector>
  </TitlesOfParts>
  <Company>WCC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2</dc:title>
  <dc:creator>william.wetherall</dc:creator>
  <cp:lastModifiedBy>william.wetherall</cp:lastModifiedBy>
  <cp:revision>16</cp:revision>
  <dcterms:created xsi:type="dcterms:W3CDTF">2017-03-10T13:26:28Z</dcterms:created>
  <dcterms:modified xsi:type="dcterms:W3CDTF">2017-03-31T13:06:33Z</dcterms:modified>
</cp:coreProperties>
</file>