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82E05EAB-3CA6-44DD-B30D-1E5B029F224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88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16981-CEBF-4046-88B0-CA1B4519C3B7}"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E05EAB-3CA6-44DD-B30D-1E5B029F2248}" type="slidenum">
              <a:rPr lang="en-GB" smtClean="0"/>
              <a:t>‹#›</a:t>
            </a:fld>
            <a:endParaRPr lang="en-GB"/>
          </a:p>
        </p:txBody>
      </p:sp>
    </p:spTree>
    <p:extLst>
      <p:ext uri="{BB962C8B-B14F-4D97-AF65-F5344CB8AC3E}">
        <p14:creationId xmlns:p14="http://schemas.microsoft.com/office/powerpoint/2010/main" val="2468361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05EAB-3CA6-44DD-B30D-1E5B029F224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48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05EAB-3CA6-44DD-B30D-1E5B029F224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649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05EAB-3CA6-44DD-B30D-1E5B029F2248}" type="slidenum">
              <a:rPr lang="en-GB" smtClean="0"/>
              <a:t>‹#›</a:t>
            </a:fld>
            <a:endParaRPr lang="en-GB"/>
          </a:p>
        </p:txBody>
      </p:sp>
    </p:spTree>
    <p:extLst>
      <p:ext uri="{BB962C8B-B14F-4D97-AF65-F5344CB8AC3E}">
        <p14:creationId xmlns:p14="http://schemas.microsoft.com/office/powerpoint/2010/main" val="971604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05EAB-3CA6-44DD-B30D-1E5B029F224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878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05EAB-3CA6-44DD-B30D-1E5B029F224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38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05EAB-3CA6-44DD-B30D-1E5B029F224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262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05EAB-3CA6-44DD-B30D-1E5B029F224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945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05EAB-3CA6-44DD-B30D-1E5B029F2248}" type="slidenum">
              <a:rPr lang="en-GB" smtClean="0"/>
              <a:t>‹#›</a:t>
            </a:fld>
            <a:endParaRPr lang="en-GB"/>
          </a:p>
        </p:txBody>
      </p:sp>
    </p:spTree>
    <p:extLst>
      <p:ext uri="{BB962C8B-B14F-4D97-AF65-F5344CB8AC3E}">
        <p14:creationId xmlns:p14="http://schemas.microsoft.com/office/powerpoint/2010/main" val="30638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16981-CEBF-4046-88B0-CA1B4519C3B7}"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E05EAB-3CA6-44DD-B30D-1E5B029F224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0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016981-CEBF-4046-88B0-CA1B4519C3B7}"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E05EAB-3CA6-44DD-B30D-1E5B029F2248}" type="slidenum">
              <a:rPr lang="en-GB" smtClean="0"/>
              <a:t>‹#›</a:t>
            </a:fld>
            <a:endParaRPr lang="en-GB"/>
          </a:p>
        </p:txBody>
      </p:sp>
    </p:spTree>
    <p:extLst>
      <p:ext uri="{BB962C8B-B14F-4D97-AF65-F5344CB8AC3E}">
        <p14:creationId xmlns:p14="http://schemas.microsoft.com/office/powerpoint/2010/main" val="373046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016981-CEBF-4046-88B0-CA1B4519C3B7}" type="datetimeFigureOut">
              <a:rPr lang="en-GB" smtClean="0"/>
              <a:t>31/03/2017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E05EAB-3CA6-44DD-B30D-1E5B029F224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96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016981-CEBF-4046-88B0-CA1B4519C3B7}" type="datetimeFigureOut">
              <a:rPr lang="en-GB" smtClean="0"/>
              <a:t>31/03/2017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E05EAB-3CA6-44DD-B30D-1E5B029F224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76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16981-CEBF-4046-88B0-CA1B4519C3B7}" type="datetimeFigureOut">
              <a:rPr lang="en-GB" smtClean="0"/>
              <a:t>31/03/2017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E05EAB-3CA6-44DD-B30D-1E5B029F2248}" type="slidenum">
              <a:rPr lang="en-GB" smtClean="0"/>
              <a:t>‹#›</a:t>
            </a:fld>
            <a:endParaRPr lang="en-GB"/>
          </a:p>
        </p:txBody>
      </p:sp>
    </p:spTree>
    <p:extLst>
      <p:ext uri="{BB962C8B-B14F-4D97-AF65-F5344CB8AC3E}">
        <p14:creationId xmlns:p14="http://schemas.microsoft.com/office/powerpoint/2010/main" val="21664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16981-CEBF-4046-88B0-CA1B4519C3B7}"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E05EAB-3CA6-44DD-B30D-1E5B029F224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83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16981-CEBF-4046-88B0-CA1B4519C3B7}"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E05EAB-3CA6-44DD-B30D-1E5B029F2248}" type="slidenum">
              <a:rPr lang="en-GB" smtClean="0"/>
              <a:t>‹#›</a:t>
            </a:fld>
            <a:endParaRPr lang="en-GB"/>
          </a:p>
        </p:txBody>
      </p:sp>
    </p:spTree>
    <p:extLst>
      <p:ext uri="{BB962C8B-B14F-4D97-AF65-F5344CB8AC3E}">
        <p14:creationId xmlns:p14="http://schemas.microsoft.com/office/powerpoint/2010/main" val="221885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016981-CEBF-4046-88B0-CA1B4519C3B7}" type="datetimeFigureOut">
              <a:rPr lang="en-GB" smtClean="0"/>
              <a:t>31/03/2017</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E05EAB-3CA6-44DD-B30D-1E5B029F2248}" type="slidenum">
              <a:rPr lang="en-GB" smtClean="0"/>
              <a:t>‹#›</a:t>
            </a:fld>
            <a:endParaRPr lang="en-GB"/>
          </a:p>
        </p:txBody>
      </p:sp>
    </p:spTree>
    <p:extLst>
      <p:ext uri="{BB962C8B-B14F-4D97-AF65-F5344CB8AC3E}">
        <p14:creationId xmlns:p14="http://schemas.microsoft.com/office/powerpoint/2010/main" val="3504398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youtu.be/Om5SzTn-Fa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535"/>
            <a:ext cx="11928389" cy="9028300"/>
          </a:xfrm>
          <a:prstGeom prst="rect">
            <a:avLst/>
          </a:prstGeom>
        </p:spPr>
      </p:pic>
      <p:sp>
        <p:nvSpPr>
          <p:cNvPr id="2" name="Title 1"/>
          <p:cNvSpPr>
            <a:spLocks noGrp="1"/>
          </p:cNvSpPr>
          <p:nvPr>
            <p:ph type="ctrTitle"/>
          </p:nvPr>
        </p:nvSpPr>
        <p:spPr/>
        <p:txBody>
          <a:bodyPr/>
          <a:lstStyle/>
          <a:p>
            <a:r>
              <a:rPr lang="en-GB" b="1" i="1" dirty="0" smtClean="0">
                <a:solidFill>
                  <a:schemeClr val="bg1"/>
                </a:solidFill>
              </a:rPr>
              <a:t>World War 2</a:t>
            </a:r>
            <a:endParaRPr lang="en-GB" b="1" i="1" dirty="0">
              <a:solidFill>
                <a:schemeClr val="bg1"/>
              </a:solidFill>
            </a:endParaRPr>
          </a:p>
        </p:txBody>
      </p:sp>
      <p:sp>
        <p:nvSpPr>
          <p:cNvPr id="3" name="Subtitle 2"/>
          <p:cNvSpPr>
            <a:spLocks noGrp="1"/>
          </p:cNvSpPr>
          <p:nvPr>
            <p:ph type="subTitle" idx="1"/>
          </p:nvPr>
        </p:nvSpPr>
        <p:spPr/>
        <p:txBody>
          <a:bodyPr/>
          <a:lstStyle/>
          <a:p>
            <a:r>
              <a:rPr lang="en-GB" dirty="0" smtClean="0">
                <a:solidFill>
                  <a:schemeClr val="bg1"/>
                </a:solidFill>
              </a:rPr>
              <a:t>By Harry M and Jay D</a:t>
            </a:r>
            <a:endParaRPr lang="en-GB" dirty="0">
              <a:solidFill>
                <a:schemeClr val="bg1"/>
              </a:solidFill>
            </a:endParaRPr>
          </a:p>
        </p:txBody>
      </p:sp>
    </p:spTree>
    <p:extLst>
      <p:ext uri="{BB962C8B-B14F-4D97-AF65-F5344CB8AC3E}">
        <p14:creationId xmlns:p14="http://schemas.microsoft.com/office/powerpoint/2010/main" val="38651568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87341" y="2952300"/>
            <a:ext cx="3275506" cy="3275506"/>
          </a:xfrm>
          <a:prstGeom prst="rect">
            <a:avLst/>
          </a:prstGeom>
        </p:spPr>
      </p:pic>
      <p:sp>
        <p:nvSpPr>
          <p:cNvPr id="4" name="TextBox 3"/>
          <p:cNvSpPr txBox="1"/>
          <p:nvPr/>
        </p:nvSpPr>
        <p:spPr>
          <a:xfrm>
            <a:off x="757881" y="2051222"/>
            <a:ext cx="11170509" cy="2031325"/>
          </a:xfrm>
          <a:prstGeom prst="rect">
            <a:avLst/>
          </a:prstGeom>
          <a:noFill/>
        </p:spPr>
        <p:txBody>
          <a:bodyPr wrap="square" rtlCol="0">
            <a:spAutoFit/>
          </a:bodyPr>
          <a:lstStyle/>
          <a:p>
            <a:r>
              <a:rPr lang="en-GB" dirty="0" smtClean="0"/>
              <a:t>Hitler was a very mean man and wanted to kill all the Jews so that he could take over Europe. He kept people in something </a:t>
            </a:r>
          </a:p>
          <a:p>
            <a:r>
              <a:rPr lang="en-GB" dirty="0" smtClean="0"/>
              <a:t>Called a Concentration Camp and torched them. Hitler used to spy on the Nazi’s before he joined them. It was known as</a:t>
            </a:r>
          </a:p>
          <a:p>
            <a:r>
              <a:rPr lang="en-GB" dirty="0" smtClean="0"/>
              <a:t>The Nazi Party. His father died when Adolf was only 14! </a:t>
            </a:r>
          </a:p>
          <a:p>
            <a:endParaRPr lang="en-GB" dirty="0"/>
          </a:p>
          <a:p>
            <a:r>
              <a:rPr lang="en-GB" dirty="0" smtClean="0"/>
              <a:t>He died on the 30</a:t>
            </a:r>
            <a:r>
              <a:rPr lang="en-GB" baseline="30000" dirty="0" smtClean="0"/>
              <a:t>th</a:t>
            </a:r>
            <a:r>
              <a:rPr lang="en-GB" dirty="0" smtClean="0"/>
              <a:t> April 1945 </a:t>
            </a:r>
          </a:p>
          <a:p>
            <a:r>
              <a:rPr lang="en-GB" dirty="0" smtClean="0"/>
              <a:t>He was born on the 20</a:t>
            </a:r>
            <a:r>
              <a:rPr lang="en-GB" baseline="30000" dirty="0" smtClean="0"/>
              <a:t>th</a:t>
            </a:r>
            <a:r>
              <a:rPr lang="en-GB" dirty="0" smtClean="0"/>
              <a:t> April 1889</a:t>
            </a:r>
          </a:p>
          <a:p>
            <a:endParaRPr lang="en-GB" dirty="0"/>
          </a:p>
        </p:txBody>
      </p:sp>
      <p:sp>
        <p:nvSpPr>
          <p:cNvPr id="5" name="TextBox 4"/>
          <p:cNvSpPr txBox="1"/>
          <p:nvPr/>
        </p:nvSpPr>
        <p:spPr>
          <a:xfrm>
            <a:off x="3509319" y="1449859"/>
            <a:ext cx="2941959" cy="769441"/>
          </a:xfrm>
          <a:prstGeom prst="rect">
            <a:avLst/>
          </a:prstGeom>
          <a:noFill/>
        </p:spPr>
        <p:txBody>
          <a:bodyPr wrap="none" rtlCol="0">
            <a:spAutoFit/>
          </a:bodyPr>
          <a:lstStyle/>
          <a:p>
            <a:r>
              <a:rPr lang="en-GB" sz="4400" dirty="0" smtClean="0">
                <a:solidFill>
                  <a:schemeClr val="accent1"/>
                </a:solidFill>
                <a:effectLst>
                  <a:outerShdw blurRad="38100" dist="38100" dir="2700000" algn="tl">
                    <a:srgbClr val="000000">
                      <a:alpha val="43137"/>
                    </a:srgbClr>
                  </a:outerShdw>
                </a:effectLst>
              </a:rPr>
              <a:t>Adolf Hitler</a:t>
            </a:r>
            <a:endParaRPr lang="en-GB" sz="44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445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Blitz</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a:t>In 1944, Britain faced attacks from new weapons. First came the V-1, a robot 'flying bomb'. Then there was the V-2, a rocket which flew so fast no-one could see or hear it coming. London was the main target for V-1 and V-2 attacks</a:t>
            </a:r>
            <a:r>
              <a:rPr lang="en-GB" sz="2000" dirty="0" smtClean="0"/>
              <a:t>. </a:t>
            </a:r>
            <a:endParaRPr lang="en-GB" sz="2000" dirty="0"/>
          </a:p>
        </p:txBody>
      </p:sp>
      <p:sp>
        <p:nvSpPr>
          <p:cNvPr id="4" name="AutoShape 2" descr="Image result for The blit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Image result for The blit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Image result for The blit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4" descr="Image result for The blit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6" descr="Image result for The blit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2"/>
          <a:stretch>
            <a:fillRect/>
          </a:stretch>
        </p:blipFill>
        <p:spPr>
          <a:xfrm>
            <a:off x="6664925" y="3207222"/>
            <a:ext cx="4381500" cy="2733675"/>
          </a:xfrm>
          <a:prstGeom prst="rect">
            <a:avLst/>
          </a:prstGeom>
        </p:spPr>
      </p:pic>
    </p:spTree>
    <p:extLst>
      <p:ext uri="{BB962C8B-B14F-4D97-AF65-F5344CB8AC3E}">
        <p14:creationId xmlns:p14="http://schemas.microsoft.com/office/powerpoint/2010/main" val="305921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Evacuees </a:t>
            </a:r>
            <a:endParaRPr lang="en-GB" dirty="0"/>
          </a:p>
        </p:txBody>
      </p:sp>
      <p:sp>
        <p:nvSpPr>
          <p:cNvPr id="3" name="Content Placeholder 2"/>
          <p:cNvSpPr>
            <a:spLocks noGrp="1"/>
          </p:cNvSpPr>
          <p:nvPr>
            <p:ph idx="1"/>
          </p:nvPr>
        </p:nvSpPr>
        <p:spPr/>
        <p:txBody>
          <a:bodyPr/>
          <a:lstStyle/>
          <a:p>
            <a:pPr marL="0" indent="0">
              <a:buNone/>
            </a:pPr>
            <a:r>
              <a:rPr lang="en-GB" dirty="0"/>
              <a:t>Children were sent from cities to places where there was less risk of air raids. Many London children went to Devon, Cornwall and Wales. Other children moved to villages in the North, East Anglia and Scotland</a:t>
            </a:r>
            <a:r>
              <a:rPr lang="en-GB" dirty="0" smtClean="0"/>
              <a:t>. </a:t>
            </a:r>
            <a:endParaRPr lang="en-GB" dirty="0"/>
          </a:p>
        </p:txBody>
      </p:sp>
      <p:pic>
        <p:nvPicPr>
          <p:cNvPr id="4" name="Picture 3"/>
          <p:cNvPicPr>
            <a:picLocks noChangeAspect="1"/>
          </p:cNvPicPr>
          <p:nvPr/>
        </p:nvPicPr>
        <p:blipFill>
          <a:blip r:embed="rId2"/>
          <a:stretch>
            <a:fillRect/>
          </a:stretch>
        </p:blipFill>
        <p:spPr>
          <a:xfrm>
            <a:off x="6095999" y="3679224"/>
            <a:ext cx="2838450" cy="1905000"/>
          </a:xfrm>
          <a:prstGeom prst="rect">
            <a:avLst/>
          </a:prstGeom>
        </p:spPr>
      </p:pic>
    </p:spTree>
    <p:extLst>
      <p:ext uri="{BB962C8B-B14F-4D97-AF65-F5344CB8AC3E}">
        <p14:creationId xmlns:p14="http://schemas.microsoft.com/office/powerpoint/2010/main" val="405735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Battle of Britain</a:t>
            </a:r>
            <a:endParaRPr lang="en-GB" dirty="0"/>
          </a:p>
        </p:txBody>
      </p:sp>
      <p:sp>
        <p:nvSpPr>
          <p:cNvPr id="3" name="Content Placeholder 2"/>
          <p:cNvSpPr>
            <a:spLocks noGrp="1"/>
          </p:cNvSpPr>
          <p:nvPr>
            <p:ph idx="1"/>
          </p:nvPr>
        </p:nvSpPr>
        <p:spPr>
          <a:xfrm>
            <a:off x="941174" y="2515742"/>
            <a:ext cx="9601196" cy="3318936"/>
          </a:xfrm>
        </p:spPr>
        <p:txBody>
          <a:bodyPr>
            <a:normAutofit/>
          </a:bodyPr>
          <a:lstStyle/>
          <a:p>
            <a:pPr marL="0" indent="0">
              <a:buNone/>
            </a:pPr>
            <a:r>
              <a:rPr lang="en-GB" dirty="0"/>
              <a:t>The Battle of Britain started on July 10th, 1940. It lasted many months as the Germans continued to bomb Britain. </a:t>
            </a:r>
            <a:r>
              <a:rPr lang="en-GB" dirty="0" smtClean="0"/>
              <a:t>The </a:t>
            </a:r>
            <a:r>
              <a:rPr lang="en-GB" dirty="0"/>
              <a:t>name comes from a speech by the Prime Minister of Great Britain, Winston Churchill. After Germany had overrun France, he said that "the Battle of France is over. The Battle of Britain is about to begin</a:t>
            </a:r>
            <a:r>
              <a:rPr lang="en-GB" dirty="0" smtClean="0"/>
              <a:t>.</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3163330" y="4249008"/>
            <a:ext cx="3227401" cy="1815413"/>
          </a:xfrm>
          <a:prstGeom prst="rect">
            <a:avLst/>
          </a:prstGeom>
        </p:spPr>
      </p:pic>
    </p:spTree>
    <p:extLst>
      <p:ext uri="{BB962C8B-B14F-4D97-AF65-F5344CB8AC3E}">
        <p14:creationId xmlns:p14="http://schemas.microsoft.com/office/powerpoint/2010/main" val="4250506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Epic Planes</a:t>
            </a:r>
            <a:endParaRPr lang="en-GB" dirty="0"/>
          </a:p>
        </p:txBody>
      </p:sp>
      <p:pic>
        <p:nvPicPr>
          <p:cNvPr id="2050" name="Picture 2" descr="Image result for hurricane the pla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1292" y="2631604"/>
            <a:ext cx="3338459" cy="22242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esserschmi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286154" y="2736159"/>
            <a:ext cx="3024600" cy="20151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pitfi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0180" y="2823367"/>
            <a:ext cx="2695782" cy="169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52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Goodnight Mister Tom</a:t>
            </a:r>
            <a:endParaRPr lang="en-GB" dirty="0"/>
          </a:p>
        </p:txBody>
      </p:sp>
      <p:pic>
        <p:nvPicPr>
          <p:cNvPr id="1026" name="Picture 2" descr="Image result for goodnight mr tom">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16209" y="2576813"/>
            <a:ext cx="2162175" cy="3295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33967" y="3301308"/>
            <a:ext cx="2146998" cy="923330"/>
          </a:xfrm>
          <a:prstGeom prst="rect">
            <a:avLst/>
          </a:prstGeom>
          <a:noFill/>
        </p:spPr>
        <p:txBody>
          <a:bodyPr wrap="none" rtlCol="0">
            <a:spAutoFit/>
          </a:bodyPr>
          <a:lstStyle/>
          <a:p>
            <a:r>
              <a:rPr lang="en-GB" dirty="0" smtClean="0"/>
              <a:t>Click here to watch a </a:t>
            </a:r>
          </a:p>
          <a:p>
            <a:r>
              <a:rPr lang="en-GB" dirty="0" smtClean="0"/>
              <a:t>Trailer of Goodnight</a:t>
            </a:r>
          </a:p>
          <a:p>
            <a:r>
              <a:rPr lang="en-GB" dirty="0" smtClean="0"/>
              <a:t>Mister Tom </a:t>
            </a:r>
            <a:endParaRPr lang="en-GB" dirty="0"/>
          </a:p>
        </p:txBody>
      </p:sp>
    </p:spTree>
    <p:extLst>
      <p:ext uri="{BB962C8B-B14F-4D97-AF65-F5344CB8AC3E}">
        <p14:creationId xmlns:p14="http://schemas.microsoft.com/office/powerpoint/2010/main" val="3582381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167</TotalTime>
  <Words>269</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World War 2</vt:lpstr>
      <vt:lpstr>PowerPoint Presentation</vt:lpstr>
      <vt:lpstr>The Blitz</vt:lpstr>
      <vt:lpstr>Evacuees </vt:lpstr>
      <vt:lpstr>The Battle of Britain</vt:lpstr>
      <vt:lpstr>Epic Planes</vt:lpstr>
      <vt:lpstr>Goodnight Mister Tom</vt:lpstr>
    </vt:vector>
  </TitlesOfParts>
  <Company>WCC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jay.dosanjh</dc:creator>
  <cp:lastModifiedBy>harry.medlycott</cp:lastModifiedBy>
  <cp:revision>16</cp:revision>
  <dcterms:created xsi:type="dcterms:W3CDTF">2017-03-10T14:25:40Z</dcterms:created>
  <dcterms:modified xsi:type="dcterms:W3CDTF">2017-03-31T14:04:36Z</dcterms:modified>
</cp:coreProperties>
</file>