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E01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2" autoAdjust="0"/>
    <p:restoredTop sz="83890" autoAdjust="0"/>
  </p:normalViewPr>
  <p:slideViewPr>
    <p:cSldViewPr snapToGrid="0">
      <p:cViewPr varScale="1">
        <p:scale>
          <a:sx n="97" d="100"/>
          <a:sy n="97" d="100"/>
        </p:scale>
        <p:origin x="13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1219C-88CE-46A1-BC7C-211D57053574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BB15F-6E56-4188-B5FE-A2F52BF05E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90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BB15F-6E56-4188-B5FE-A2F52BF05E3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311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BB15F-6E56-4188-B5FE-A2F52BF05E3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88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94AA2A-2CE4-4556-A70D-79D7F9E9E35A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490D9E1-9864-4690-8C63-BE9B49AC6DA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725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AA2A-2CE4-4556-A70D-79D7F9E9E35A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D9E1-9864-4690-8C63-BE9B49AC6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596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AA2A-2CE4-4556-A70D-79D7F9E9E35A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D9E1-9864-4690-8C63-BE9B49AC6DA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094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AA2A-2CE4-4556-A70D-79D7F9E9E35A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D9E1-9864-4690-8C63-BE9B49AC6DA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238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AA2A-2CE4-4556-A70D-79D7F9E9E35A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D9E1-9864-4690-8C63-BE9B49AC6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851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AA2A-2CE4-4556-A70D-79D7F9E9E35A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D9E1-9864-4690-8C63-BE9B49AC6DAD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37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AA2A-2CE4-4556-A70D-79D7F9E9E35A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D9E1-9864-4690-8C63-BE9B49AC6DA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831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AA2A-2CE4-4556-A70D-79D7F9E9E35A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D9E1-9864-4690-8C63-BE9B49AC6DAD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87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AA2A-2CE4-4556-A70D-79D7F9E9E35A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D9E1-9864-4690-8C63-BE9B49AC6DAD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467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AA2A-2CE4-4556-A70D-79D7F9E9E35A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D9E1-9864-4690-8C63-BE9B49AC6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098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AA2A-2CE4-4556-A70D-79D7F9E9E35A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D9E1-9864-4690-8C63-BE9B49AC6DAD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226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AA2A-2CE4-4556-A70D-79D7F9E9E35A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D9E1-9864-4690-8C63-BE9B49AC6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161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AA2A-2CE4-4556-A70D-79D7F9E9E35A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D9E1-9864-4690-8C63-BE9B49AC6DAD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871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AA2A-2CE4-4556-A70D-79D7F9E9E35A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D9E1-9864-4690-8C63-BE9B49AC6DAD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931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AA2A-2CE4-4556-A70D-79D7F9E9E35A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D9E1-9864-4690-8C63-BE9B49AC6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564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AA2A-2CE4-4556-A70D-79D7F9E9E35A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D9E1-9864-4690-8C63-BE9B49AC6DAD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254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AA2A-2CE4-4556-A70D-79D7F9E9E35A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D9E1-9864-4690-8C63-BE9B49AC6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236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94AA2A-2CE4-4556-A70D-79D7F9E9E35A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90D9E1-9864-4690-8C63-BE9B49AC6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01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kTw3_PmKtc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EVUIxsr98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oUe1WFBD9Q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youtube.com/watch?v=rtJ_zbz1NyY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youtube.com/watch?v=QwGRsOcuWSM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928" y="-903366"/>
            <a:ext cx="13917369" cy="9319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9521" y="459633"/>
            <a:ext cx="8960274" cy="2166120"/>
          </a:xfrm>
        </p:spPr>
        <p:txBody>
          <a:bodyPr>
            <a:normAutofit/>
          </a:bodyPr>
          <a:lstStyle/>
          <a:p>
            <a:r>
              <a:rPr lang="en-GB" sz="9600" dirty="0" smtClean="0">
                <a:solidFill>
                  <a:srgbClr val="000066"/>
                </a:solidFill>
              </a:rPr>
              <a:t>World War 2</a:t>
            </a:r>
            <a:endParaRPr lang="en-GB" sz="9600" dirty="0">
              <a:solidFill>
                <a:srgbClr val="00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4676" y="2435664"/>
            <a:ext cx="6815669" cy="1320802"/>
          </a:xfrm>
        </p:spPr>
        <p:txBody>
          <a:bodyPr/>
          <a:lstStyle/>
          <a:p>
            <a:r>
              <a:rPr lang="en-GB" dirty="0" smtClean="0">
                <a:solidFill>
                  <a:srgbClr val="000066"/>
                </a:solidFill>
              </a:rPr>
              <a:t>Presented by Imogen and </a:t>
            </a:r>
            <a:r>
              <a:rPr lang="en-GB" dirty="0" err="1" smtClean="0">
                <a:solidFill>
                  <a:srgbClr val="000066"/>
                </a:solidFill>
              </a:rPr>
              <a:t>Euan</a:t>
            </a:r>
            <a:endParaRPr lang="en-GB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10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inston church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732" y="-150889"/>
            <a:ext cx="12773217" cy="796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165" y="881466"/>
            <a:ext cx="3209484" cy="897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Winston Churchill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6776" y="407125"/>
            <a:ext cx="646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Winston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C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hurchill got elected to be prime  minister in WW2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442" y="-151132"/>
            <a:ext cx="1342043" cy="185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59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RAF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453568" y="3020036"/>
            <a:ext cx="1216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RAF were plane flyers in WW2.</a:t>
            </a:r>
            <a:endParaRPr lang="en-GB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292" y="1296101"/>
            <a:ext cx="30670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93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Evacuation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990725" y="3419474"/>
            <a:ext cx="235267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WW2 children had to be sent away </a:t>
            </a:r>
            <a:r>
              <a:rPr lang="en-GB" sz="2000" b="1" u="sng" dirty="0" smtClean="0">
                <a:solidFill>
                  <a:srgbClr val="00B0F0"/>
                </a:solidFill>
                <a:hlinkClick r:id="rId2"/>
              </a:rPr>
              <a:t>because</a:t>
            </a:r>
            <a:r>
              <a:rPr lang="en-GB" dirty="0" smtClean="0">
                <a:hlinkClick r:id="rId2"/>
              </a:rPr>
              <a:t> </a:t>
            </a:r>
            <a:r>
              <a:rPr lang="en-GB" dirty="0" smtClean="0"/>
              <a:t>of bombing. They had to go on a train with their teacher who would be their billeting officer.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086350" y="3267075"/>
            <a:ext cx="2266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Click on the word    </a:t>
            </a:r>
            <a:r>
              <a:rPr lang="en-GB" sz="2400" b="1" u="sng" dirty="0" smtClean="0">
                <a:solidFill>
                  <a:srgbClr val="29E010"/>
                </a:solidFill>
              </a:rPr>
              <a:t>BECAUSE</a:t>
            </a:r>
          </a:p>
          <a:p>
            <a:pPr algn="ctr"/>
            <a:endParaRPr lang="en-GB" sz="2400" b="1" u="sng" dirty="0">
              <a:solidFill>
                <a:srgbClr val="00B0F0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438775" y="3981450"/>
            <a:ext cx="978408" cy="484632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895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NEVILE CHAMBERLAIN`S</a:t>
            </a:r>
            <a:br>
              <a:rPr lang="en-GB" dirty="0" smtClean="0"/>
            </a:br>
            <a:r>
              <a:rPr lang="en-GB" dirty="0" smtClean="0"/>
              <a:t>SPEECH!</a:t>
            </a:r>
            <a:endParaRPr lang="en-GB" dirty="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25" y="2855985"/>
            <a:ext cx="1746250" cy="22451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14975" y="3562350"/>
            <a:ext cx="1476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on the picture for his speech!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48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Hitler</a:t>
            </a:r>
            <a:endParaRPr lang="en-GB" dirty="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95" y="2526890"/>
            <a:ext cx="2579624" cy="32692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6258" y="2782529"/>
            <a:ext cx="2005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Adolf Hitler was the leader of the German’s 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889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171</TotalTime>
  <Words>85</Words>
  <Application>Microsoft Office PowerPoint</Application>
  <PresentationFormat>Widescreen</PresentationFormat>
  <Paragraphs>15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Garamond</vt:lpstr>
      <vt:lpstr>Organic</vt:lpstr>
      <vt:lpstr>World War 2</vt:lpstr>
      <vt:lpstr>Winston Churchill</vt:lpstr>
      <vt:lpstr>RAF</vt:lpstr>
      <vt:lpstr>Evacuation</vt:lpstr>
      <vt:lpstr>NEVILE CHAMBERLAIN`S SPEECH!</vt:lpstr>
      <vt:lpstr> Hitler</vt:lpstr>
    </vt:vector>
  </TitlesOfParts>
  <Company>WCC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2</dc:title>
  <dc:creator>euan.sutherland</dc:creator>
  <cp:lastModifiedBy>euan.sutherland</cp:lastModifiedBy>
  <cp:revision>15</cp:revision>
  <dcterms:created xsi:type="dcterms:W3CDTF">2017-03-10T13:28:31Z</dcterms:created>
  <dcterms:modified xsi:type="dcterms:W3CDTF">2017-03-31T13:05:07Z</dcterms:modified>
</cp:coreProperties>
</file>