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1"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125" d="100"/>
          <a:sy n="125" d="100"/>
        </p:scale>
        <p:origin x="-14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6A3BC5D-A9A2-4519-ACE6-18B065A6B78B}"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4252910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A3BC5D-A9A2-4519-ACE6-18B065A6B78B}"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3941864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A3BC5D-A9A2-4519-ACE6-18B065A6B78B}"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67827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6A3BC5D-A9A2-4519-ACE6-18B065A6B78B}"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3516669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A3BC5D-A9A2-4519-ACE6-18B065A6B78B}" type="datetimeFigureOut">
              <a:rPr lang="en-GB" smtClean="0"/>
              <a:t>31/03/2017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3582970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6A3BC5D-A9A2-4519-ACE6-18B065A6B78B}"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172075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6A3BC5D-A9A2-4519-ACE6-18B065A6B78B}" type="datetimeFigureOut">
              <a:rPr lang="en-GB" smtClean="0"/>
              <a:t>31/03/2017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1436417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6A3BC5D-A9A2-4519-ACE6-18B065A6B78B}" type="datetimeFigureOut">
              <a:rPr lang="en-GB" smtClean="0"/>
              <a:t>31/03/2017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262481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3BC5D-A9A2-4519-ACE6-18B065A6B78B}" type="datetimeFigureOut">
              <a:rPr lang="en-GB" smtClean="0"/>
              <a:t>31/03/2017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74445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A3BC5D-A9A2-4519-ACE6-18B065A6B78B}"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2423554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A3BC5D-A9A2-4519-ACE6-18B065A6B78B}" type="datetimeFigureOut">
              <a:rPr lang="en-GB" smtClean="0"/>
              <a:t>31/03/2017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6CBD98-2D07-4CB1-A05E-89175FCD5B8F}" type="slidenum">
              <a:rPr lang="en-GB" smtClean="0"/>
              <a:t>‹#›</a:t>
            </a:fld>
            <a:endParaRPr lang="en-GB"/>
          </a:p>
        </p:txBody>
      </p:sp>
    </p:spTree>
    <p:extLst>
      <p:ext uri="{BB962C8B-B14F-4D97-AF65-F5344CB8AC3E}">
        <p14:creationId xmlns:p14="http://schemas.microsoft.com/office/powerpoint/2010/main" val="2716540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A3BC5D-A9A2-4519-ACE6-18B065A6B78B}" type="datetimeFigureOut">
              <a:rPr lang="en-GB" smtClean="0"/>
              <a:t>31/03/2017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CBD98-2D07-4CB1-A05E-89175FCD5B8F}" type="slidenum">
              <a:rPr lang="en-GB" smtClean="0"/>
              <a:t>‹#›</a:t>
            </a:fld>
            <a:endParaRPr lang="en-GB"/>
          </a:p>
        </p:txBody>
      </p:sp>
    </p:spTree>
    <p:extLst>
      <p:ext uri="{BB962C8B-B14F-4D97-AF65-F5344CB8AC3E}">
        <p14:creationId xmlns:p14="http://schemas.microsoft.com/office/powerpoint/2010/main" val="1451137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youtube.com/watch?v=Om5SzTn-Fa0"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ww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5668"/>
            <a:ext cx="12340288" cy="706366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524000" y="1169773"/>
            <a:ext cx="9144000" cy="2340190"/>
          </a:xfrm>
        </p:spPr>
        <p:txBody>
          <a:bodyPr/>
          <a:lstStyle/>
          <a:p>
            <a:r>
              <a:rPr lang="en-GB" dirty="0" smtClean="0"/>
              <a:t>W</a:t>
            </a:r>
            <a:r>
              <a:rPr lang="en-GB" dirty="0" smtClean="0">
                <a:solidFill>
                  <a:schemeClr val="accent6">
                    <a:lumMod val="50000"/>
                  </a:schemeClr>
                </a:solidFill>
              </a:rPr>
              <a:t>o</a:t>
            </a:r>
            <a:r>
              <a:rPr lang="en-GB" dirty="0" smtClean="0"/>
              <a:t>r</a:t>
            </a:r>
            <a:r>
              <a:rPr lang="en-GB" dirty="0" smtClean="0">
                <a:solidFill>
                  <a:schemeClr val="accent6">
                    <a:lumMod val="50000"/>
                  </a:schemeClr>
                </a:solidFill>
              </a:rPr>
              <a:t>l</a:t>
            </a:r>
            <a:r>
              <a:rPr lang="en-GB" dirty="0" smtClean="0"/>
              <a:t>d </a:t>
            </a:r>
            <a:r>
              <a:rPr lang="en-GB" dirty="0" smtClean="0">
                <a:solidFill>
                  <a:schemeClr val="accent6">
                    <a:lumMod val="50000"/>
                  </a:schemeClr>
                </a:solidFill>
              </a:rPr>
              <a:t>W</a:t>
            </a:r>
            <a:r>
              <a:rPr lang="en-GB" dirty="0" smtClean="0">
                <a:solidFill>
                  <a:srgbClr val="C00000"/>
                </a:solidFill>
              </a:rPr>
              <a:t>a</a:t>
            </a:r>
            <a:r>
              <a:rPr lang="en-GB" dirty="0" smtClean="0"/>
              <a:t>r </a:t>
            </a:r>
            <a:r>
              <a:rPr lang="en-GB" dirty="0" smtClean="0">
                <a:solidFill>
                  <a:schemeClr val="accent6">
                    <a:lumMod val="50000"/>
                  </a:schemeClr>
                </a:solidFill>
              </a:rPr>
              <a:t>2</a:t>
            </a:r>
            <a:endParaRPr lang="en-GB" dirty="0">
              <a:solidFill>
                <a:schemeClr val="accent6">
                  <a:lumMod val="50000"/>
                </a:schemeClr>
              </a:solidFill>
            </a:endParaRPr>
          </a:p>
        </p:txBody>
      </p:sp>
      <p:sp>
        <p:nvSpPr>
          <p:cNvPr id="3" name="Subtitle 2"/>
          <p:cNvSpPr>
            <a:spLocks noGrp="1"/>
          </p:cNvSpPr>
          <p:nvPr>
            <p:ph type="subTitle" idx="1"/>
          </p:nvPr>
        </p:nvSpPr>
        <p:spPr/>
        <p:txBody>
          <a:bodyPr/>
          <a:lstStyle/>
          <a:p>
            <a:r>
              <a:rPr lang="en-GB" dirty="0" smtClean="0">
                <a:solidFill>
                  <a:schemeClr val="bg2">
                    <a:lumMod val="90000"/>
                  </a:schemeClr>
                </a:solidFill>
              </a:rPr>
              <a:t>Presented by James </a:t>
            </a:r>
            <a:r>
              <a:rPr lang="en-GB" dirty="0" err="1" smtClean="0">
                <a:solidFill>
                  <a:schemeClr val="bg2">
                    <a:lumMod val="90000"/>
                  </a:schemeClr>
                </a:solidFill>
              </a:rPr>
              <a:t>Harrod</a:t>
            </a:r>
            <a:r>
              <a:rPr lang="en-GB" dirty="0" smtClean="0">
                <a:solidFill>
                  <a:schemeClr val="bg2">
                    <a:lumMod val="90000"/>
                  </a:schemeClr>
                </a:solidFill>
              </a:rPr>
              <a:t> and </a:t>
            </a:r>
            <a:r>
              <a:rPr lang="en-GB" dirty="0" err="1" smtClean="0">
                <a:solidFill>
                  <a:schemeClr val="bg2">
                    <a:lumMod val="90000"/>
                  </a:schemeClr>
                </a:solidFill>
              </a:rPr>
              <a:t>Evie</a:t>
            </a:r>
            <a:r>
              <a:rPr lang="en-GB" dirty="0" smtClean="0">
                <a:solidFill>
                  <a:schemeClr val="bg2">
                    <a:lumMod val="90000"/>
                  </a:schemeClr>
                </a:solidFill>
              </a:rPr>
              <a:t> Hodgetts</a:t>
            </a:r>
            <a:endParaRPr lang="en-GB" dirty="0">
              <a:solidFill>
                <a:schemeClr val="bg2">
                  <a:lumMod val="90000"/>
                </a:schemeClr>
              </a:solidFill>
            </a:endParaRPr>
          </a:p>
        </p:txBody>
      </p:sp>
    </p:spTree>
    <p:extLst>
      <p:ext uri="{BB962C8B-B14F-4D97-AF65-F5344CB8AC3E}">
        <p14:creationId xmlns:p14="http://schemas.microsoft.com/office/powerpoint/2010/main" val="5114396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ww2 soldier animations transparent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20" y="-1331107"/>
            <a:ext cx="12555520" cy="837034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pPr algn="ctr"/>
            <a:r>
              <a:rPr lang="en-GB" dirty="0" smtClean="0">
                <a:solidFill>
                  <a:srgbClr val="002060"/>
                </a:solidFill>
              </a:rPr>
              <a:t>Soldiers</a:t>
            </a:r>
            <a:endParaRPr lang="en-GB" dirty="0">
              <a:solidFill>
                <a:srgbClr val="00206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solidFill>
                  <a:srgbClr val="002060"/>
                </a:solidFill>
              </a:rPr>
              <a:t>In WW2, Soldiers would carry a lot of kit. They would carry:</a:t>
            </a:r>
          </a:p>
          <a:p>
            <a:r>
              <a:rPr lang="en-GB" dirty="0" smtClean="0">
                <a:solidFill>
                  <a:srgbClr val="002060"/>
                </a:solidFill>
              </a:rPr>
              <a:t>Their main weapon (rifle or gun)</a:t>
            </a:r>
          </a:p>
          <a:p>
            <a:r>
              <a:rPr lang="en-GB" dirty="0" smtClean="0">
                <a:solidFill>
                  <a:srgbClr val="002060"/>
                </a:solidFill>
              </a:rPr>
              <a:t>Their bayonet (knife to stick on end of Rifle)</a:t>
            </a:r>
          </a:p>
          <a:p>
            <a:r>
              <a:rPr lang="en-GB" dirty="0" smtClean="0">
                <a:solidFill>
                  <a:srgbClr val="002060"/>
                </a:solidFill>
              </a:rPr>
              <a:t>Their mess tin (tin of food)</a:t>
            </a:r>
          </a:p>
          <a:p>
            <a:r>
              <a:rPr lang="en-GB" dirty="0" smtClean="0">
                <a:solidFill>
                  <a:srgbClr val="002060"/>
                </a:solidFill>
              </a:rPr>
              <a:t>A roll up mattress</a:t>
            </a:r>
          </a:p>
          <a:p>
            <a:r>
              <a:rPr lang="en-GB" dirty="0" smtClean="0">
                <a:solidFill>
                  <a:srgbClr val="002060"/>
                </a:solidFill>
              </a:rPr>
              <a:t>A bread bag (a bag for bread and papers)</a:t>
            </a:r>
          </a:p>
          <a:p>
            <a:r>
              <a:rPr lang="en-GB" dirty="0" smtClean="0">
                <a:solidFill>
                  <a:srgbClr val="002060"/>
                </a:solidFill>
              </a:rPr>
              <a:t>Some soldiers that were highly trained carried grenades</a:t>
            </a:r>
          </a:p>
          <a:p>
            <a:r>
              <a:rPr lang="en-GB" dirty="0" smtClean="0">
                <a:solidFill>
                  <a:srgbClr val="002060"/>
                </a:solidFill>
              </a:rPr>
              <a:t>Any personal items (razor, books, soap, watch, </a:t>
            </a:r>
            <a:r>
              <a:rPr lang="en-GB" dirty="0" err="1" smtClean="0">
                <a:solidFill>
                  <a:srgbClr val="002060"/>
                </a:solidFill>
              </a:rPr>
              <a:t>etc</a:t>
            </a:r>
            <a:r>
              <a:rPr lang="en-GB" dirty="0" smtClean="0">
                <a:solidFill>
                  <a:srgbClr val="002060"/>
                </a:solidFill>
              </a:rPr>
              <a:t>)</a:t>
            </a:r>
          </a:p>
          <a:p>
            <a:r>
              <a:rPr lang="en-GB" dirty="0" smtClean="0">
                <a:solidFill>
                  <a:srgbClr val="002060"/>
                </a:solidFill>
              </a:rPr>
              <a:t>Gas mask</a:t>
            </a:r>
          </a:p>
          <a:p>
            <a:r>
              <a:rPr lang="en-GB" dirty="0" smtClean="0">
                <a:solidFill>
                  <a:srgbClr val="002060"/>
                </a:solidFill>
              </a:rPr>
              <a:t>Their dog tag (it would have the soldiers unit number on it)</a:t>
            </a:r>
          </a:p>
          <a:p>
            <a:endParaRPr lang="en-GB" dirty="0"/>
          </a:p>
        </p:txBody>
      </p:sp>
    </p:spTree>
    <p:extLst>
      <p:ext uri="{BB962C8B-B14F-4D97-AF65-F5344CB8AC3E}">
        <p14:creationId xmlns:p14="http://schemas.microsoft.com/office/powerpoint/2010/main" val="236464462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1449" y="691978"/>
            <a:ext cx="7908324" cy="2308324"/>
          </a:xfrm>
          <a:prstGeom prst="rect">
            <a:avLst/>
          </a:prstGeom>
          <a:noFill/>
        </p:spPr>
        <p:txBody>
          <a:bodyPr wrap="square" rtlCol="0">
            <a:spAutoFit/>
          </a:bodyPr>
          <a:lstStyle/>
          <a:p>
            <a:r>
              <a:rPr lang="en-GB" dirty="0" smtClean="0"/>
              <a:t>WEAPONS!</a:t>
            </a:r>
          </a:p>
          <a:p>
            <a:endParaRPr lang="en-GB" dirty="0"/>
          </a:p>
          <a:p>
            <a:r>
              <a:rPr lang="en-GB" dirty="0" smtClean="0"/>
              <a:t>Different types of weapons:</a:t>
            </a:r>
          </a:p>
          <a:p>
            <a:endParaRPr lang="en-GB" dirty="0"/>
          </a:p>
          <a:p>
            <a:pPr marL="285750" indent="-285750">
              <a:buFont typeface="Arial" panose="020B0604020202020204" pitchFamily="34" charset="0"/>
              <a:buChar char="•"/>
            </a:pPr>
            <a:r>
              <a:rPr lang="en-GB" dirty="0" smtClean="0"/>
              <a:t>K98 rifle (main German weapon)</a:t>
            </a:r>
          </a:p>
          <a:p>
            <a:pPr marL="285750" indent="-285750">
              <a:buFont typeface="Arial" panose="020B0604020202020204" pitchFamily="34" charset="0"/>
              <a:buChar char="•"/>
            </a:pPr>
            <a:r>
              <a:rPr lang="en-GB" dirty="0" err="1" smtClean="0"/>
              <a:t>Bayonettes</a:t>
            </a:r>
            <a:endParaRPr lang="en-GB" dirty="0" smtClean="0"/>
          </a:p>
          <a:p>
            <a:pPr marL="285750" indent="-285750">
              <a:buFont typeface="Arial" panose="020B0604020202020204" pitchFamily="34" charset="0"/>
              <a:buChar char="•"/>
            </a:pPr>
            <a:r>
              <a:rPr lang="en-GB" dirty="0" err="1" smtClean="0"/>
              <a:t>Macine</a:t>
            </a:r>
            <a:r>
              <a:rPr lang="en-GB" dirty="0" smtClean="0"/>
              <a:t> guns</a:t>
            </a:r>
          </a:p>
          <a:p>
            <a:endParaRPr lang="en-GB" dirty="0"/>
          </a:p>
        </p:txBody>
      </p:sp>
    </p:spTree>
    <p:extLst>
      <p:ext uri="{BB962C8B-B14F-4D97-AF65-F5344CB8AC3E}">
        <p14:creationId xmlns:p14="http://schemas.microsoft.com/office/powerpoint/2010/main" val="2930688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heel(1)">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wheel(1)">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wheel(1)">
                                      <p:cBhvr>
                                        <p:cTn id="22" dur="20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heel(1)">
                                      <p:cBhvr>
                                        <p:cTn id="27"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6778" y="453081"/>
            <a:ext cx="4028303" cy="5632311"/>
          </a:xfrm>
          <a:prstGeom prst="rect">
            <a:avLst/>
          </a:prstGeom>
          <a:noFill/>
        </p:spPr>
        <p:txBody>
          <a:bodyPr wrap="square" rtlCol="0">
            <a:spAutoFit/>
          </a:bodyPr>
          <a:lstStyle/>
          <a:p>
            <a:r>
              <a:rPr lang="en-GB" dirty="0" smtClean="0"/>
              <a:t>Winston Churchill</a:t>
            </a:r>
          </a:p>
          <a:p>
            <a:endParaRPr lang="en-GB" dirty="0"/>
          </a:p>
          <a:p>
            <a:endParaRPr lang="en-GB" dirty="0" smtClean="0"/>
          </a:p>
          <a:p>
            <a:r>
              <a:rPr lang="en-GB" dirty="0" smtClean="0"/>
              <a:t>Winston Leonard Spencer-Churchill was born on the 30</a:t>
            </a:r>
            <a:r>
              <a:rPr lang="en-GB" baseline="30000" dirty="0" smtClean="0"/>
              <a:t>th</a:t>
            </a:r>
            <a:r>
              <a:rPr lang="en-GB" dirty="0" smtClean="0"/>
              <a:t> of November 1874. He became prime minister in 1940. He was succeeded by Clement Atlee in 1945. He succeeded Neville Chamberlain. He went to boarding school and got mad at his teacher. He got mad because he was beaten for stealing a handful of sugar, so he kicked his teachers straw hat to bits. He made lots of famous quotes such as ‘Never in the field of human conflict was so much owed by so many to so few’ after the Battle of Britain and ‘Let us go forward together</a:t>
            </a:r>
            <a:r>
              <a:rPr lang="en-GB" dirty="0" smtClean="0"/>
              <a:t>’.</a:t>
            </a:r>
          </a:p>
          <a:p>
            <a:endParaRPr lang="en-GB" dirty="0"/>
          </a:p>
          <a:p>
            <a:r>
              <a:rPr lang="en-GB" dirty="0" smtClean="0"/>
              <a:t>Sadly ,he died on the 26</a:t>
            </a:r>
            <a:r>
              <a:rPr lang="en-GB" baseline="30000" dirty="0" smtClean="0"/>
              <a:t>th</a:t>
            </a:r>
            <a:r>
              <a:rPr lang="en-GB" dirty="0" smtClean="0"/>
              <a:t> of January 1965, aged 90.</a:t>
            </a:r>
            <a:endParaRPr lang="en-GB" dirty="0"/>
          </a:p>
        </p:txBody>
      </p:sp>
      <p:sp>
        <p:nvSpPr>
          <p:cNvPr id="4" name="TextBox 3"/>
          <p:cNvSpPr txBox="1"/>
          <p:nvPr/>
        </p:nvSpPr>
        <p:spPr>
          <a:xfrm>
            <a:off x="7628238" y="5153101"/>
            <a:ext cx="2537255" cy="2031325"/>
          </a:xfrm>
          <a:prstGeom prst="rect">
            <a:avLst/>
          </a:prstGeom>
          <a:noFill/>
        </p:spPr>
        <p:txBody>
          <a:bodyPr wrap="square" rtlCol="0">
            <a:spAutoFit/>
          </a:bodyPr>
          <a:lstStyle/>
          <a:p>
            <a:endParaRPr lang="en-GB" dirty="0" smtClean="0"/>
          </a:p>
          <a:p>
            <a:r>
              <a:rPr lang="en-GB" dirty="0" smtClean="0"/>
              <a:t>This is Winston Churchill.</a:t>
            </a:r>
            <a:r>
              <a:rPr lang="en-GB" dirty="0" smtClean="0"/>
              <a:t>									</a:t>
            </a:r>
            <a:endParaRPr lang="en-GB" dirty="0"/>
          </a:p>
        </p:txBody>
      </p:sp>
      <p:pic>
        <p:nvPicPr>
          <p:cNvPr id="1026" name="Picture 2" descr="Image result for winston churchi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0688" y="1869989"/>
            <a:ext cx="3147798" cy="236702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900087" y="1067329"/>
            <a:ext cx="3015049" cy="369332"/>
          </a:xfrm>
          <a:prstGeom prst="rect">
            <a:avLst/>
          </a:prstGeom>
          <a:noFill/>
        </p:spPr>
        <p:txBody>
          <a:bodyPr wrap="square" rtlCol="0">
            <a:spAutoFit/>
          </a:bodyPr>
          <a:lstStyle/>
          <a:p>
            <a:r>
              <a:rPr lang="en-GB" dirty="0" smtClean="0"/>
              <a:t>V for victory!</a:t>
            </a:r>
            <a:endParaRPr lang="en-GB" dirty="0"/>
          </a:p>
        </p:txBody>
      </p:sp>
    </p:spTree>
    <p:extLst>
      <p:ext uri="{BB962C8B-B14F-4D97-AF65-F5344CB8AC3E}">
        <p14:creationId xmlns:p14="http://schemas.microsoft.com/office/powerpoint/2010/main" val="39398971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56238" y="1054443"/>
            <a:ext cx="5082746" cy="646331"/>
          </a:xfrm>
          <a:prstGeom prst="rect">
            <a:avLst/>
          </a:prstGeom>
          <a:noFill/>
        </p:spPr>
        <p:txBody>
          <a:bodyPr wrap="square" rtlCol="0">
            <a:spAutoFit/>
          </a:bodyPr>
          <a:lstStyle/>
          <a:p>
            <a:r>
              <a:rPr lang="en-GB" dirty="0" smtClean="0"/>
              <a:t>Goodnight Mr Tom</a:t>
            </a:r>
          </a:p>
          <a:p>
            <a:endParaRPr lang="en-GB" dirty="0"/>
          </a:p>
        </p:txBody>
      </p:sp>
      <p:sp>
        <p:nvSpPr>
          <p:cNvPr id="3" name="TextBox 2"/>
          <p:cNvSpPr txBox="1"/>
          <p:nvPr/>
        </p:nvSpPr>
        <p:spPr>
          <a:xfrm>
            <a:off x="716692" y="2463114"/>
            <a:ext cx="3748216" cy="923330"/>
          </a:xfrm>
          <a:prstGeom prst="rect">
            <a:avLst/>
          </a:prstGeom>
          <a:noFill/>
        </p:spPr>
        <p:txBody>
          <a:bodyPr wrap="square" rtlCol="0">
            <a:spAutoFit/>
          </a:bodyPr>
          <a:lstStyle/>
          <a:p>
            <a:r>
              <a:rPr lang="en-GB" dirty="0" smtClean="0"/>
              <a:t>Goodnight Mr Tom is a great book by Michelle </a:t>
            </a:r>
            <a:r>
              <a:rPr lang="en-GB" dirty="0" err="1" smtClean="0"/>
              <a:t>Magorian</a:t>
            </a:r>
            <a:r>
              <a:rPr lang="en-GB" dirty="0" smtClean="0"/>
              <a:t>. </a:t>
            </a:r>
            <a:r>
              <a:rPr lang="en-GB" dirty="0" err="1" smtClean="0"/>
              <a:t>Magorian</a:t>
            </a:r>
            <a:r>
              <a:rPr lang="en-GB" dirty="0" smtClean="0"/>
              <a:t> is an actress and bestselling author.</a:t>
            </a:r>
            <a:endParaRPr lang="en-GB" dirty="0"/>
          </a:p>
        </p:txBody>
      </p:sp>
      <p:sp>
        <p:nvSpPr>
          <p:cNvPr id="4" name="TextBox 3"/>
          <p:cNvSpPr txBox="1"/>
          <p:nvPr/>
        </p:nvSpPr>
        <p:spPr>
          <a:xfrm>
            <a:off x="6310184" y="1482811"/>
            <a:ext cx="4151870" cy="646331"/>
          </a:xfrm>
          <a:prstGeom prst="rect">
            <a:avLst/>
          </a:prstGeom>
          <a:noFill/>
        </p:spPr>
        <p:txBody>
          <a:bodyPr wrap="square" rtlCol="0">
            <a:spAutoFit/>
          </a:bodyPr>
          <a:lstStyle/>
          <a:p>
            <a:r>
              <a:rPr lang="en-GB" dirty="0" smtClean="0"/>
              <a:t>Click the book to watch the trailer of the film!!!!</a:t>
            </a:r>
            <a:endParaRPr lang="en-GB" dirty="0"/>
          </a:p>
        </p:txBody>
      </p:sp>
      <p:sp>
        <p:nvSpPr>
          <p:cNvPr id="5" name="AutoShape 2" descr="Image result for mrs beech goodnight mr t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4" descr="Image result for mrs beech goodnight mr to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a:hlinkClick r:id="rId2"/>
          </p:cNvPr>
          <p:cNvPicPr>
            <a:picLocks noChangeAspect="1"/>
          </p:cNvPicPr>
          <p:nvPr/>
        </p:nvPicPr>
        <p:blipFill>
          <a:blip r:embed="rId3"/>
          <a:stretch>
            <a:fillRect/>
          </a:stretch>
        </p:blipFill>
        <p:spPr>
          <a:xfrm>
            <a:off x="6951176" y="2364259"/>
            <a:ext cx="2869886" cy="3352800"/>
          </a:xfrm>
          <a:prstGeom prst="rect">
            <a:avLst/>
          </a:prstGeom>
        </p:spPr>
      </p:pic>
    </p:spTree>
    <p:extLst>
      <p:ext uri="{BB962C8B-B14F-4D97-AF65-F5344CB8AC3E}">
        <p14:creationId xmlns:p14="http://schemas.microsoft.com/office/powerpoint/2010/main" val="277864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242485" y="733167"/>
            <a:ext cx="2199503" cy="369332"/>
          </a:xfrm>
          <a:prstGeom prst="rect">
            <a:avLst/>
          </a:prstGeom>
          <a:noFill/>
        </p:spPr>
        <p:txBody>
          <a:bodyPr wrap="square" rtlCol="0">
            <a:spAutoFit/>
          </a:bodyPr>
          <a:lstStyle/>
          <a:p>
            <a:r>
              <a:rPr lang="en-GB" dirty="0" smtClean="0"/>
              <a:t>The battle of Britain </a:t>
            </a:r>
            <a:endParaRPr lang="en-GB" dirty="0"/>
          </a:p>
        </p:txBody>
      </p:sp>
      <p:sp>
        <p:nvSpPr>
          <p:cNvPr id="8" name="TextBox 7"/>
          <p:cNvSpPr txBox="1"/>
          <p:nvPr/>
        </p:nvSpPr>
        <p:spPr>
          <a:xfrm>
            <a:off x="1886464" y="1631092"/>
            <a:ext cx="5461687" cy="3416320"/>
          </a:xfrm>
          <a:prstGeom prst="rect">
            <a:avLst/>
          </a:prstGeom>
          <a:noFill/>
        </p:spPr>
        <p:txBody>
          <a:bodyPr wrap="square" rtlCol="0">
            <a:spAutoFit/>
          </a:bodyPr>
          <a:lstStyle/>
          <a:p>
            <a:pPr marL="285750" indent="-285750">
              <a:buFont typeface="Wingdings" panose="05000000000000000000" pitchFamily="2" charset="2"/>
              <a:buChar char="§"/>
            </a:pPr>
            <a:r>
              <a:rPr lang="en-GB" dirty="0" smtClean="0"/>
              <a:t>The battle of Britain was a battle fought in the air.</a:t>
            </a:r>
          </a:p>
          <a:p>
            <a:pPr marL="285750" indent="-285750">
              <a:buFont typeface="Wingdings" panose="05000000000000000000" pitchFamily="2" charset="2"/>
              <a:buChar char="§"/>
            </a:pPr>
            <a:r>
              <a:rPr lang="en-GB" dirty="0" smtClean="0"/>
              <a:t>The RAF and the German Luftwaffe fought it in planes called :</a:t>
            </a:r>
          </a:p>
          <a:p>
            <a:pPr marL="285750" indent="-285750">
              <a:buFont typeface="Wingdings" panose="05000000000000000000" pitchFamily="2" charset="2"/>
              <a:buChar char="§"/>
            </a:pPr>
            <a:r>
              <a:rPr lang="en-GB" dirty="0" smtClean="0"/>
              <a:t>Germans:</a:t>
            </a:r>
          </a:p>
          <a:p>
            <a:pPr marL="285750" indent="-285750">
              <a:buFont typeface="Wingdings" panose="05000000000000000000" pitchFamily="2" charset="2"/>
              <a:buChar char="§"/>
            </a:pPr>
            <a:r>
              <a:rPr lang="en-GB" dirty="0" smtClean="0"/>
              <a:t> Junkers JU 88 bombers</a:t>
            </a:r>
          </a:p>
          <a:p>
            <a:pPr marL="285750" indent="-285750">
              <a:buFont typeface="Wingdings" panose="05000000000000000000" pitchFamily="2" charset="2"/>
              <a:buChar char="§"/>
            </a:pPr>
            <a:r>
              <a:rPr lang="en-GB" dirty="0" err="1" smtClean="0"/>
              <a:t>Heinkel</a:t>
            </a:r>
            <a:r>
              <a:rPr lang="en-GB" dirty="0" smtClean="0"/>
              <a:t> bombers</a:t>
            </a:r>
          </a:p>
          <a:p>
            <a:pPr marL="285750" indent="-285750">
              <a:buFont typeface="Wingdings" panose="05000000000000000000" pitchFamily="2" charset="2"/>
              <a:buChar char="§"/>
            </a:pPr>
            <a:r>
              <a:rPr lang="en-GB" dirty="0" err="1" smtClean="0"/>
              <a:t>Fockewulfs</a:t>
            </a:r>
            <a:endParaRPr lang="en-GB" dirty="0" smtClean="0"/>
          </a:p>
          <a:p>
            <a:pPr marL="285750" indent="-285750">
              <a:buFont typeface="Wingdings" panose="05000000000000000000" pitchFamily="2" charset="2"/>
              <a:buChar char="§"/>
            </a:pPr>
            <a:r>
              <a:rPr lang="en-GB" dirty="0" err="1" smtClean="0"/>
              <a:t>Messerschmit</a:t>
            </a:r>
            <a:r>
              <a:rPr lang="en-GB" dirty="0" smtClean="0"/>
              <a:t> 109’s</a:t>
            </a:r>
          </a:p>
          <a:p>
            <a:pPr marL="285750" indent="-285750">
              <a:buFont typeface="Wingdings" panose="05000000000000000000" pitchFamily="2" charset="2"/>
              <a:buChar char="§"/>
            </a:pPr>
            <a:r>
              <a:rPr lang="en-GB" dirty="0" smtClean="0"/>
              <a:t>British:</a:t>
            </a:r>
          </a:p>
          <a:p>
            <a:pPr marL="285750" indent="-285750">
              <a:buFont typeface="Wingdings" panose="05000000000000000000" pitchFamily="2" charset="2"/>
              <a:buChar char="§"/>
            </a:pPr>
            <a:r>
              <a:rPr lang="en-GB" dirty="0" smtClean="0"/>
              <a:t>Hawker Hurricanes</a:t>
            </a:r>
          </a:p>
          <a:p>
            <a:pPr marL="285750" indent="-285750">
              <a:buFont typeface="Wingdings" panose="05000000000000000000" pitchFamily="2" charset="2"/>
              <a:buChar char="§"/>
            </a:pPr>
            <a:r>
              <a:rPr lang="en-GB" dirty="0" smtClean="0"/>
              <a:t>Spitfires</a:t>
            </a:r>
          </a:p>
          <a:p>
            <a:pPr marL="285750" indent="-285750">
              <a:buFont typeface="Wingdings" panose="05000000000000000000" pitchFamily="2" charset="2"/>
              <a:buChar char="§"/>
            </a:pPr>
            <a:endParaRPr lang="en-GB" dirty="0"/>
          </a:p>
        </p:txBody>
      </p:sp>
      <p:pic>
        <p:nvPicPr>
          <p:cNvPr id="2050"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02409" y="2429450"/>
            <a:ext cx="7381031" cy="41518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99216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335</Words>
  <Application>Microsoft Office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Wingdings</vt:lpstr>
      <vt:lpstr>Office Theme</vt:lpstr>
      <vt:lpstr>World War 2</vt:lpstr>
      <vt:lpstr>Soldiers</vt:lpstr>
      <vt:lpstr>PowerPoint Presentation</vt:lpstr>
      <vt:lpstr>PowerPoint Presentation</vt:lpstr>
      <vt:lpstr>PowerPoint Presentation</vt:lpstr>
      <vt:lpstr>PowerPoint Presentation</vt:lpstr>
    </vt:vector>
  </TitlesOfParts>
  <Company>WCC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War 2</dc:title>
  <dc:creator>james.harrod</dc:creator>
  <cp:lastModifiedBy>evie.hodgetts</cp:lastModifiedBy>
  <cp:revision>21</cp:revision>
  <dcterms:created xsi:type="dcterms:W3CDTF">2017-03-10T14:32:40Z</dcterms:created>
  <dcterms:modified xsi:type="dcterms:W3CDTF">2017-03-31T14:04:33Z</dcterms:modified>
</cp:coreProperties>
</file>