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loe.wilson" initials="c" lastIdx="1" clrIdx="0">
    <p:extLst>
      <p:ext uri="{19B8F6BF-5375-455C-9EA6-DF929625EA0E}">
        <p15:presenceInfo xmlns:p15="http://schemas.microsoft.com/office/powerpoint/2012/main" userId="S-1-5-21-2448187982-3738209854-3622058950-14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0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0768D60-6C62-43BA-8636-458DBB8A874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3FC1F70D-709A-4598-9ED5-86D5D63FF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373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8D60-6C62-43BA-8636-458DBB8A874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F70D-709A-4598-9ED5-86D5D63FF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726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8D60-6C62-43BA-8636-458DBB8A874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F70D-709A-4598-9ED5-86D5D63FF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635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8D60-6C62-43BA-8636-458DBB8A874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F70D-709A-4598-9ED5-86D5D63FF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614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8D60-6C62-43BA-8636-458DBB8A874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F70D-709A-4598-9ED5-86D5D63FF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83457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8D60-6C62-43BA-8636-458DBB8A874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F70D-709A-4598-9ED5-86D5D63FF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334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8D60-6C62-43BA-8636-458DBB8A874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F70D-709A-4598-9ED5-86D5D63FF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64084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B0768D60-6C62-43BA-8636-458DBB8A874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F70D-709A-4598-9ED5-86D5D63FF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747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B0768D60-6C62-43BA-8636-458DBB8A874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F70D-709A-4598-9ED5-86D5D63FF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554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8D60-6C62-43BA-8636-458DBB8A874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F70D-709A-4598-9ED5-86D5D63FF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506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8D60-6C62-43BA-8636-458DBB8A874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F70D-709A-4598-9ED5-86D5D63FF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5584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8D60-6C62-43BA-8636-458DBB8A874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F70D-709A-4598-9ED5-86D5D63FF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452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8D60-6C62-43BA-8636-458DBB8A874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F70D-709A-4598-9ED5-86D5D63FF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735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8D60-6C62-43BA-8636-458DBB8A874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F70D-709A-4598-9ED5-86D5D63FF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22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8D60-6C62-43BA-8636-458DBB8A874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F70D-709A-4598-9ED5-86D5D63FF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901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8D60-6C62-43BA-8636-458DBB8A874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F70D-709A-4598-9ED5-86D5D63FF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907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8D60-6C62-43BA-8636-458DBB8A874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F70D-709A-4598-9ED5-86D5D63FF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15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0768D60-6C62-43BA-8636-458DBB8A874B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3FC1F70D-709A-4598-9ED5-86D5D63FF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847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youtube.com/watch?v=B4HSpmiR8Uo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965" y="2107972"/>
            <a:ext cx="4932808" cy="2677648"/>
          </a:xfrm>
        </p:spPr>
        <p:txBody>
          <a:bodyPr/>
          <a:lstStyle/>
          <a:p>
            <a:r>
              <a:rPr lang="en-GB" dirty="0" smtClean="0"/>
              <a:t>World War 2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206842" y="5040992"/>
            <a:ext cx="273908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Jessie and Chloe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5510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86228" y="1107617"/>
            <a:ext cx="24497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u="sng" dirty="0" smtClean="0">
                <a:solidFill>
                  <a:schemeClr val="bg1"/>
                </a:solidFill>
              </a:rPr>
              <a:t>Evacuation</a:t>
            </a:r>
            <a:endParaRPr lang="en-GB" sz="3200" u="sng" dirty="0">
              <a:solidFill>
                <a:schemeClr val="bg1"/>
              </a:solidFill>
            </a:endParaRPr>
          </a:p>
        </p:txBody>
      </p:sp>
      <p:pic>
        <p:nvPicPr>
          <p:cNvPr id="1026" name="Picture 2" descr="https://ww2gravestone-sq30s8fo.netdna-ssl.com/wp-content/uploads/2016/01/Bundesarchiv_Bild_146-1978-013-14_Kinderlandverschickung-2-475x3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4069" y="2478091"/>
            <a:ext cx="5508991" cy="3479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527255" y="3088595"/>
            <a:ext cx="39311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During world war </a:t>
            </a:r>
            <a:r>
              <a:rPr lang="en-GB" dirty="0" smtClean="0">
                <a:solidFill>
                  <a:schemeClr val="bg1"/>
                </a:solidFill>
              </a:rPr>
              <a:t>2 planes flew over London bombing the city ,so all the children had to be evacuated because they still had to live there life. 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92843" y="22571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3492843" y="22571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76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46680" y="1415344"/>
            <a:ext cx="8825658" cy="861420"/>
          </a:xfrm>
        </p:spPr>
        <p:txBody>
          <a:bodyPr>
            <a:normAutofit/>
          </a:bodyPr>
          <a:lstStyle/>
          <a:p>
            <a:r>
              <a:rPr lang="en-GB" sz="3200" u="sng" dirty="0" smtClean="0"/>
              <a:t>Planes</a:t>
            </a:r>
          </a:p>
        </p:txBody>
      </p:sp>
      <p:pic>
        <p:nvPicPr>
          <p:cNvPr id="1026" name="Picture 2" descr="Image result for world war 2 planes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6928905" y="1313744"/>
            <a:ext cx="3721926" cy="227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774507" y="3697039"/>
            <a:ext cx="3653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Click the picture to see a </a:t>
            </a:r>
            <a:r>
              <a:rPr lang="en-GB" dirty="0" err="1" smtClean="0"/>
              <a:t>vidio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3795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157</TotalTime>
  <Words>44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Ion Boardroom</vt:lpstr>
      <vt:lpstr>World War 2</vt:lpstr>
      <vt:lpstr>PowerPoint Presentation</vt:lpstr>
      <vt:lpstr>PowerPoint Presentation</vt:lpstr>
    </vt:vector>
  </TitlesOfParts>
  <Company>WCC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War 2</dc:title>
  <dc:creator>chloe.wilson</dc:creator>
  <cp:lastModifiedBy>chloe.wilson</cp:lastModifiedBy>
  <cp:revision>20</cp:revision>
  <dcterms:created xsi:type="dcterms:W3CDTF">2017-03-10T14:34:45Z</dcterms:created>
  <dcterms:modified xsi:type="dcterms:W3CDTF">2017-03-31T14:05:12Z</dcterms:modified>
</cp:coreProperties>
</file>