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1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52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29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590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8602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155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169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698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341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0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831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05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3791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1274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652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343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5355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76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DA353-FE52-4358-9A1E-BB1AE1EAEE71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ADFD8-2DD2-4FC8-9EBA-68DE6F167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5851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  <p:sldLayoutId id="214748382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.uk/url?sa=i&amp;rct=j&amp;q=&amp;esrc=s&amp;source=images&amp;cd=&amp;ved=0ahUKEwidpK2NlczSAhXM1xoKHUovDzQQjRwIBw&amp;url=http://www.haciendapub.com/randomnotes/world-war-ii-part-ii-%E2%80%94-deception-espionage-and-total-war&amp;bvm=bv.149093890,d.ZGg&amp;psig=AFQjCNGJBH7_fAMV4Vwwl_APIopSL7tuxQ&amp;ust=1489243120164448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4MEjgKVQPo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4HSpmiR8Uo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WORLD WAR 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PRESENTED BY MAX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36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world war 2 HITLER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16" y="1033119"/>
            <a:ext cx="2486025" cy="327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99719" y="1631092"/>
            <a:ext cx="569258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THIS IS HITLER he started the war in 1939.</a:t>
            </a:r>
          </a:p>
          <a:p>
            <a:endParaRPr lang="en-GB" dirty="0"/>
          </a:p>
          <a:p>
            <a:r>
              <a:rPr lang="en-GB" dirty="0" smtClean="0"/>
              <a:t>He killed </a:t>
            </a:r>
            <a:r>
              <a:rPr lang="en-GB" dirty="0" smtClean="0"/>
              <a:t>THOUSANDS</a:t>
            </a:r>
            <a:r>
              <a:rPr lang="en-GB" dirty="0" smtClean="0"/>
              <a:t> </a:t>
            </a:r>
            <a:r>
              <a:rPr lang="en-GB" dirty="0" smtClean="0"/>
              <a:t>of people.</a:t>
            </a:r>
          </a:p>
          <a:p>
            <a:endParaRPr lang="en-GB" dirty="0"/>
          </a:p>
          <a:p>
            <a:r>
              <a:rPr lang="en-GB" dirty="0" smtClean="0"/>
              <a:t>He didn’t kill people who had blue eyes or blond hair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9348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63" y="580356"/>
            <a:ext cx="5852160" cy="32918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04454" y="108739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7265773" y="1169773"/>
            <a:ext cx="22894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i="1" u="sng" dirty="0" smtClean="0">
                <a:solidFill>
                  <a:srgbClr val="00B0F0"/>
                </a:solidFill>
              </a:rPr>
              <a:t>evacuees</a:t>
            </a:r>
            <a:endParaRPr lang="en-GB" sz="4000" i="1" u="sng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38768" y="2421924"/>
            <a:ext cx="489589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Children were evacuated to the countryside. </a:t>
            </a:r>
          </a:p>
          <a:p>
            <a:r>
              <a:rPr lang="en-GB" dirty="0" smtClean="0"/>
              <a:t>They were sent all over the country.</a:t>
            </a:r>
          </a:p>
          <a:p>
            <a:r>
              <a:rPr lang="en-GB" dirty="0" smtClean="0"/>
              <a:t>When the evacuees were brought to the</a:t>
            </a:r>
          </a:p>
          <a:p>
            <a:r>
              <a:rPr lang="en-GB" dirty="0" smtClean="0"/>
              <a:t> different areas people choose who </a:t>
            </a:r>
          </a:p>
          <a:p>
            <a:r>
              <a:rPr lang="en-GB" dirty="0"/>
              <a:t> </a:t>
            </a:r>
            <a:r>
              <a:rPr lang="en-GB" dirty="0" smtClean="0"/>
              <a:t>they take home.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66096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ars from ww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48" y="3682314"/>
            <a:ext cx="523875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58963" y="0"/>
            <a:ext cx="32018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u="sng" dirty="0" smtClean="0">
                <a:solidFill>
                  <a:srgbClr val="7030A0"/>
                </a:solidFill>
              </a:rPr>
              <a:t>cars</a:t>
            </a:r>
            <a:endParaRPr lang="en-GB" sz="9600" u="sng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46789" y="3987114"/>
            <a:ext cx="47067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 </a:t>
            </a:r>
            <a:r>
              <a:rPr lang="en-GB" dirty="0"/>
              <a:t>t</a:t>
            </a:r>
            <a:r>
              <a:rPr lang="en-GB" dirty="0" smtClean="0"/>
              <a:t>he war they used big cars like this one</a:t>
            </a:r>
          </a:p>
          <a:p>
            <a:r>
              <a:rPr lang="en-GB" dirty="0" smtClean="0"/>
              <a:t>It was a very good car to have. A positive is</a:t>
            </a:r>
          </a:p>
          <a:p>
            <a:r>
              <a:rPr lang="en-GB" dirty="0" smtClean="0"/>
              <a:t>It had a lot of room in it so </a:t>
            </a:r>
            <a:r>
              <a:rPr lang="en-GB" dirty="0" err="1" smtClean="0"/>
              <a:t>injerd</a:t>
            </a:r>
            <a:r>
              <a:rPr lang="en-GB" dirty="0" smtClean="0"/>
              <a:t> people</a:t>
            </a:r>
          </a:p>
          <a:p>
            <a:r>
              <a:rPr lang="en-GB" dirty="0"/>
              <a:t>c</a:t>
            </a:r>
            <a:r>
              <a:rPr lang="en-GB" dirty="0" smtClean="0"/>
              <a:t>ould have some room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6641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8757" y="774357"/>
            <a:ext cx="46698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Churchill's speech</a:t>
            </a:r>
            <a:endParaRPr lang="en-GB" sz="4400" dirty="0"/>
          </a:p>
        </p:txBody>
      </p:sp>
      <p:sp>
        <p:nvSpPr>
          <p:cNvPr id="3" name="Rectangle 2"/>
          <p:cNvSpPr/>
          <p:nvPr/>
        </p:nvSpPr>
        <p:spPr>
          <a:xfrm>
            <a:off x="1099237" y="1543798"/>
            <a:ext cx="3485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https://</a:t>
            </a:r>
            <a:r>
              <a:rPr lang="en-GB" dirty="0">
                <a:hlinkClick r:id="rId2"/>
              </a:rPr>
              <a:t>youtu.be/E4MEjgKVQPo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689124" y="1543798"/>
            <a:ext cx="38106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This is a very important speech</a:t>
            </a:r>
          </a:p>
          <a:p>
            <a:r>
              <a:rPr lang="en-GB" dirty="0" smtClean="0"/>
              <a:t>Everyone heard it even Adolf Hitler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40434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05232" y="823784"/>
            <a:ext cx="58576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Great battle of </a:t>
            </a:r>
            <a:r>
              <a:rPr lang="en-GB" sz="4400" dirty="0"/>
              <a:t>B</a:t>
            </a:r>
            <a:r>
              <a:rPr lang="en-GB" sz="4400" dirty="0" smtClean="0"/>
              <a:t>ritain</a:t>
            </a:r>
            <a:endParaRPr lang="en-GB" sz="4400" dirty="0"/>
          </a:p>
        </p:txBody>
      </p:sp>
      <p:sp>
        <p:nvSpPr>
          <p:cNvPr id="4" name="Rectangle 3"/>
          <p:cNvSpPr/>
          <p:nvPr/>
        </p:nvSpPr>
        <p:spPr>
          <a:xfrm>
            <a:off x="792707" y="1687382"/>
            <a:ext cx="5466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https://</a:t>
            </a:r>
            <a:r>
              <a:rPr lang="en-GB" dirty="0">
                <a:hlinkClick r:id="rId2"/>
              </a:rPr>
              <a:t>www.youtube.com/watch?v=B4HSpmiR8Uo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878227" y="2660822"/>
            <a:ext cx="4742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 battle of </a:t>
            </a:r>
            <a:r>
              <a:rPr lang="en-GB" dirty="0" err="1" smtClean="0"/>
              <a:t>britian</a:t>
            </a:r>
            <a:r>
              <a:rPr lang="en-GB" dirty="0" smtClean="0"/>
              <a:t> is a very famous battle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2373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7179" y="930877"/>
            <a:ext cx="61371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GOOD NIGHT MISTER </a:t>
            </a:r>
            <a:r>
              <a:rPr lang="en-GB" sz="9600" dirty="0" smtClean="0"/>
              <a:t>TOM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419720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168</TotalTime>
  <Words>142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WORLD WAR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WAR 2</dc:title>
  <dc:creator>maximus.carter</dc:creator>
  <cp:lastModifiedBy>maximus.carter</cp:lastModifiedBy>
  <cp:revision>16</cp:revision>
  <dcterms:created xsi:type="dcterms:W3CDTF">2017-03-10T14:25:23Z</dcterms:created>
  <dcterms:modified xsi:type="dcterms:W3CDTF">2017-03-31T14:04:11Z</dcterms:modified>
</cp:coreProperties>
</file>