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2CE79309-1640-4AAE-A147-48B11C670D66}"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492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B08A3-EBAC-4D0F-832A-6F4BDB221C6B}"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4226554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4060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303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4004880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86328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195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6049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54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2772943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9B08A3-EBAC-4D0F-832A-6F4BDB221C6B}" type="datetimeFigureOut">
              <a:rPr lang="en-GB" smtClean="0"/>
              <a:t>31/03/2017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E79309-1640-4AAE-A147-48B11C670D66}"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111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9B08A3-EBAC-4D0F-832A-6F4BDB221C6B}"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335571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19B08A3-EBAC-4D0F-832A-6F4BDB221C6B}" type="datetimeFigureOut">
              <a:rPr lang="en-GB" smtClean="0"/>
              <a:t>31/03/2017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CE79309-1640-4AAE-A147-48B11C670D66}"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26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19B08A3-EBAC-4D0F-832A-6F4BDB221C6B}" type="datetimeFigureOut">
              <a:rPr lang="en-GB" smtClean="0"/>
              <a:t>31/03/2017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CE79309-1640-4AAE-A147-48B11C670D66}"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90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9B08A3-EBAC-4D0F-832A-6F4BDB221C6B}" type="datetimeFigureOut">
              <a:rPr lang="en-GB" smtClean="0"/>
              <a:t>31/03/2017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359748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B08A3-EBAC-4D0F-832A-6F4BDB221C6B}"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79309-1640-4AAE-A147-48B11C670D66}"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598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9B08A3-EBAC-4D0F-832A-6F4BDB221C6B}" type="datetimeFigureOut">
              <a:rPr lang="en-GB" smtClean="0"/>
              <a:t>31/03/2017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CE79309-1640-4AAE-A147-48B11C670D66}" type="slidenum">
              <a:rPr lang="en-GB" smtClean="0"/>
              <a:t>‹#›</a:t>
            </a:fld>
            <a:endParaRPr lang="en-GB"/>
          </a:p>
        </p:txBody>
      </p:sp>
    </p:spTree>
    <p:extLst>
      <p:ext uri="{BB962C8B-B14F-4D97-AF65-F5344CB8AC3E}">
        <p14:creationId xmlns:p14="http://schemas.microsoft.com/office/powerpoint/2010/main" val="862678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19B08A3-EBAC-4D0F-832A-6F4BDB221C6B}" type="datetimeFigureOut">
              <a:rPr lang="en-GB" smtClean="0"/>
              <a:t>31/03/2017</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E79309-1640-4AAE-A147-48B11C670D66}" type="slidenum">
              <a:rPr lang="en-GB" smtClean="0"/>
              <a:t>‹#›</a:t>
            </a:fld>
            <a:endParaRPr lang="en-GB"/>
          </a:p>
        </p:txBody>
      </p:sp>
    </p:spTree>
    <p:extLst>
      <p:ext uri="{BB962C8B-B14F-4D97-AF65-F5344CB8AC3E}">
        <p14:creationId xmlns:p14="http://schemas.microsoft.com/office/powerpoint/2010/main" val="409475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veBLPWiYoOU"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i="1" u="sng" dirty="0" smtClean="0"/>
              <a:t>World War 2</a:t>
            </a:r>
            <a:endParaRPr lang="en-GB" b="1" i="1" u="sng" dirty="0"/>
          </a:p>
        </p:txBody>
      </p:sp>
      <p:sp>
        <p:nvSpPr>
          <p:cNvPr id="3" name="Subtitle 2"/>
          <p:cNvSpPr>
            <a:spLocks noGrp="1"/>
          </p:cNvSpPr>
          <p:nvPr>
            <p:ph type="subTitle" idx="1"/>
          </p:nvPr>
        </p:nvSpPr>
        <p:spPr/>
        <p:txBody>
          <a:bodyPr/>
          <a:lstStyle/>
          <a:p>
            <a:r>
              <a:rPr lang="en-GB" dirty="0" smtClean="0"/>
              <a:t>By </a:t>
            </a:r>
            <a:r>
              <a:rPr lang="en-GB" dirty="0" err="1" smtClean="0"/>
              <a:t>Evie</a:t>
            </a:r>
            <a:r>
              <a:rPr lang="en-GB" dirty="0" smtClean="0"/>
              <a:t> and Evelyn</a:t>
            </a:r>
            <a:endParaRPr lang="en-GB" dirty="0"/>
          </a:p>
        </p:txBody>
      </p:sp>
    </p:spTree>
    <p:extLst>
      <p:ext uri="{BB962C8B-B14F-4D97-AF65-F5344CB8AC3E}">
        <p14:creationId xmlns:p14="http://schemas.microsoft.com/office/powerpoint/2010/main" val="3133091705"/>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6854" y="848498"/>
            <a:ext cx="6746789" cy="861774"/>
          </a:xfrm>
          <a:prstGeom prst="rect">
            <a:avLst/>
          </a:prstGeom>
          <a:noFill/>
        </p:spPr>
        <p:txBody>
          <a:bodyPr wrap="square" rtlCol="0">
            <a:spAutoFit/>
          </a:bodyPr>
          <a:lstStyle/>
          <a:p>
            <a:pPr algn="ctr"/>
            <a:r>
              <a:rPr lang="en-GB" sz="5000" dirty="0" smtClean="0"/>
              <a:t>ADOLF HITLER </a:t>
            </a:r>
            <a:endParaRPr lang="en-GB" sz="5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394" y="548364"/>
            <a:ext cx="2536460" cy="3508770"/>
          </a:xfrm>
          <a:prstGeom prst="rect">
            <a:avLst/>
          </a:prstGeom>
        </p:spPr>
      </p:pic>
      <p:sp>
        <p:nvSpPr>
          <p:cNvPr id="4" name="TextBox 3"/>
          <p:cNvSpPr txBox="1"/>
          <p:nvPr/>
        </p:nvSpPr>
        <p:spPr>
          <a:xfrm>
            <a:off x="4110681" y="1828800"/>
            <a:ext cx="5321643" cy="1200329"/>
          </a:xfrm>
          <a:prstGeom prst="rect">
            <a:avLst/>
          </a:prstGeom>
          <a:noFill/>
        </p:spPr>
        <p:txBody>
          <a:bodyPr wrap="square" rtlCol="0">
            <a:spAutoFit/>
          </a:bodyPr>
          <a:lstStyle/>
          <a:p>
            <a:r>
              <a:rPr lang="en-GB" dirty="0" smtClean="0"/>
              <a:t> Hitler was a selfish man . He   didn’t like Jews in fact he made them wear stars and if he ever saw one he will kill them. Hitler was the leader of the Germans. He declared war on Poland.</a:t>
            </a: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2807" y="4264111"/>
            <a:ext cx="2533650" cy="1905000"/>
          </a:xfrm>
          <a:prstGeom prst="rect">
            <a:avLst/>
          </a:prstGeom>
        </p:spPr>
      </p:pic>
    </p:spTree>
    <p:extLst>
      <p:ext uri="{BB962C8B-B14F-4D97-AF65-F5344CB8AC3E}">
        <p14:creationId xmlns:p14="http://schemas.microsoft.com/office/powerpoint/2010/main" val="167337591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heel(1)">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u="sng" dirty="0" smtClean="0"/>
              <a:t>FACTS.</a:t>
            </a:r>
            <a:r>
              <a:rPr lang="en-GB" sz="5000" dirty="0" smtClean="0"/>
              <a:t> </a:t>
            </a:r>
            <a:endParaRPr lang="en-GB" sz="5000" dirty="0"/>
          </a:p>
        </p:txBody>
      </p:sp>
      <p:sp>
        <p:nvSpPr>
          <p:cNvPr id="3" name="TextBox 2"/>
          <p:cNvSpPr txBox="1"/>
          <p:nvPr/>
        </p:nvSpPr>
        <p:spPr>
          <a:xfrm>
            <a:off x="2051222" y="2965622"/>
            <a:ext cx="3188043" cy="1200329"/>
          </a:xfrm>
          <a:prstGeom prst="rect">
            <a:avLst/>
          </a:prstGeom>
          <a:noFill/>
        </p:spPr>
        <p:txBody>
          <a:bodyPr wrap="square" rtlCol="0">
            <a:spAutoFit/>
          </a:bodyPr>
          <a:lstStyle/>
          <a:p>
            <a:r>
              <a:rPr lang="en-GB" dirty="0" smtClean="0"/>
              <a:t>Fact 1/ In world war two Judaism  was a very popular religion it still is now but it was more popular in world war two.</a:t>
            </a:r>
            <a:endParaRPr lang="en-GB" dirty="0"/>
          </a:p>
        </p:txBody>
      </p:sp>
      <p:sp>
        <p:nvSpPr>
          <p:cNvPr id="5" name="TextBox 4"/>
          <p:cNvSpPr txBox="1"/>
          <p:nvPr/>
        </p:nvSpPr>
        <p:spPr>
          <a:xfrm>
            <a:off x="6837405" y="2688623"/>
            <a:ext cx="2924433" cy="1477328"/>
          </a:xfrm>
          <a:prstGeom prst="rect">
            <a:avLst/>
          </a:prstGeom>
          <a:noFill/>
        </p:spPr>
        <p:txBody>
          <a:bodyPr wrap="square" rtlCol="0">
            <a:spAutoFit/>
          </a:bodyPr>
          <a:lstStyle/>
          <a:p>
            <a:r>
              <a:rPr lang="en-GB" dirty="0" smtClean="0"/>
              <a:t>Fact 2/ the bombers liked to bomb big cities so children got evacuated to the countryside so they would survive the next generation.</a:t>
            </a:r>
            <a:endParaRPr lang="en-GB" dirty="0"/>
          </a:p>
        </p:txBody>
      </p:sp>
    </p:spTree>
    <p:extLst>
      <p:ext uri="{BB962C8B-B14F-4D97-AF65-F5344CB8AC3E}">
        <p14:creationId xmlns:p14="http://schemas.microsoft.com/office/powerpoint/2010/main" val="122042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1000" fill="hold"/>
                                        <p:tgtEl>
                                          <p:spTgt spid="3"/>
                                        </p:tgtEl>
                                        <p:attrNameLst>
                                          <p:attrName>ppt_w</p:attrName>
                                        </p:attrNameLst>
                                      </p:cBhvr>
                                      <p:tavLst>
                                        <p:tav tm="0">
                                          <p:val>
                                            <p:fltVal val="0"/>
                                          </p:val>
                                        </p:tav>
                                        <p:tav tm="100000">
                                          <p:val>
                                            <p:strVal val="#ppt_w"/>
                                          </p:val>
                                        </p:tav>
                                      </p:tavLst>
                                    </p:anim>
                                    <p:anim calcmode="lin" valueType="num">
                                      <p:cBhvr>
                                        <p:cTn id="21" dur="1000" fill="hold"/>
                                        <p:tgtEl>
                                          <p:spTgt spid="3"/>
                                        </p:tgtEl>
                                        <p:attrNameLst>
                                          <p:attrName>ppt_h</p:attrName>
                                        </p:attrNameLst>
                                      </p:cBhvr>
                                      <p:tavLst>
                                        <p:tav tm="0">
                                          <p:val>
                                            <p:fltVal val="0"/>
                                          </p:val>
                                        </p:tav>
                                        <p:tav tm="100000">
                                          <p:val>
                                            <p:strVal val="#ppt_h"/>
                                          </p:val>
                                        </p:tav>
                                      </p:tavLst>
                                    </p:anim>
                                    <p:anim calcmode="lin" valueType="num">
                                      <p:cBhvr>
                                        <p:cTn id="22" dur="1000" fill="hold"/>
                                        <p:tgtEl>
                                          <p:spTgt spid="3"/>
                                        </p:tgtEl>
                                        <p:attrNameLst>
                                          <p:attrName>style.rotation</p:attrName>
                                        </p:attrNameLst>
                                      </p:cBhvr>
                                      <p:tavLst>
                                        <p:tav tm="0">
                                          <p:val>
                                            <p:fltVal val="90"/>
                                          </p:val>
                                        </p:tav>
                                        <p:tav tm="100000">
                                          <p:val>
                                            <p:fltVal val="0"/>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4359" y="855829"/>
            <a:ext cx="7677665" cy="1123384"/>
          </a:xfrm>
          <a:prstGeom prst="rect">
            <a:avLst/>
          </a:prstGeom>
          <a:noFill/>
        </p:spPr>
        <p:txBody>
          <a:bodyPr wrap="square" rtlCol="0">
            <a:spAutoFit/>
          </a:bodyPr>
          <a:lstStyle/>
          <a:p>
            <a:pPr algn="ctr"/>
            <a:r>
              <a:rPr lang="en-GB" sz="6700" dirty="0" smtClean="0">
                <a:solidFill>
                  <a:srgbClr val="009900"/>
                </a:solidFill>
              </a:rPr>
              <a:t>WW2</a:t>
            </a:r>
            <a:r>
              <a:rPr lang="en-GB" sz="6700" dirty="0" smtClean="0">
                <a:solidFill>
                  <a:srgbClr val="33CC33"/>
                </a:solidFill>
              </a:rPr>
              <a:t> </a:t>
            </a:r>
            <a:r>
              <a:rPr lang="en-GB" sz="6700" dirty="0" smtClean="0">
                <a:solidFill>
                  <a:srgbClr val="009900"/>
                </a:solidFill>
              </a:rPr>
              <a:t>planes</a:t>
            </a:r>
            <a:endParaRPr lang="en-GB" sz="6700" dirty="0">
              <a:solidFill>
                <a:srgbClr val="009900"/>
              </a:solidFill>
            </a:endParaRPr>
          </a:p>
        </p:txBody>
      </p:sp>
      <p:sp>
        <p:nvSpPr>
          <p:cNvPr id="4" name="5-Point Star 3">
            <a:hlinkClick r:id="rId2"/>
          </p:cNvPr>
          <p:cNvSpPr/>
          <p:nvPr/>
        </p:nvSpPr>
        <p:spPr>
          <a:xfrm>
            <a:off x="7337040" y="2449584"/>
            <a:ext cx="2206304" cy="1946245"/>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TextBox 4"/>
          <p:cNvSpPr txBox="1"/>
          <p:nvPr/>
        </p:nvSpPr>
        <p:spPr>
          <a:xfrm>
            <a:off x="2164359" y="3322039"/>
            <a:ext cx="4840448" cy="369332"/>
          </a:xfrm>
          <a:prstGeom prst="rect">
            <a:avLst/>
          </a:prstGeom>
          <a:noFill/>
        </p:spPr>
        <p:txBody>
          <a:bodyPr wrap="square" rtlCol="0">
            <a:spAutoFit/>
          </a:bodyPr>
          <a:lstStyle/>
          <a:p>
            <a:r>
              <a:rPr lang="en-GB" dirty="0" smtClean="0"/>
              <a:t>Wait until you see the amazing plane video in ww2.</a:t>
            </a:r>
            <a:endParaRPr lang="en-GB" dirty="0"/>
          </a:p>
        </p:txBody>
      </p:sp>
    </p:spTree>
    <p:extLst>
      <p:ext uri="{BB962C8B-B14F-4D97-AF65-F5344CB8AC3E}">
        <p14:creationId xmlns:p14="http://schemas.microsoft.com/office/powerpoint/2010/main" val="11033339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xit" presetSubtype="0" accel="100000" fill="hold" grpId="0" nodeType="clickEffect">
                                  <p:stCondLst>
                                    <p:cond delay="0"/>
                                  </p:stCondLst>
                                  <p:childTnLst>
                                    <p:anim calcmode="lin" valueType="num">
                                      <p:cBhvr>
                                        <p:cTn id="11" dur="1000"/>
                                        <p:tgtEl>
                                          <p:spTgt spid="4"/>
                                        </p:tgtEl>
                                        <p:attrNameLst>
                                          <p:attrName>ppt_w</p:attrName>
                                        </p:attrNameLst>
                                      </p:cBhvr>
                                      <p:tavLst>
                                        <p:tav tm="0">
                                          <p:val>
                                            <p:strVal val="ppt_w"/>
                                          </p:val>
                                        </p:tav>
                                        <p:tav tm="100000">
                                          <p:val>
                                            <p:strVal val="ppt_w+.3"/>
                                          </p:val>
                                        </p:tav>
                                      </p:tavLst>
                                    </p:anim>
                                    <p:anim calcmode="lin" valueType="num">
                                      <p:cBhvr>
                                        <p:cTn id="12" dur="1000"/>
                                        <p:tgtEl>
                                          <p:spTgt spid="4"/>
                                        </p:tgtEl>
                                        <p:attrNameLst>
                                          <p:attrName>ppt_h</p:attrName>
                                        </p:attrNameLst>
                                      </p:cBhvr>
                                      <p:tavLst>
                                        <p:tav tm="0">
                                          <p:val>
                                            <p:strVal val="ppt_h"/>
                                          </p:val>
                                        </p:tav>
                                        <p:tav tm="100000">
                                          <p:val>
                                            <p:strVal val="ppt_h"/>
                                          </p:val>
                                        </p:tav>
                                      </p:tavLst>
                                    </p:anim>
                                    <p:animEffect transition="out" filter="fade">
                                      <p:cBhvr>
                                        <p:cTn id="13" dur="1000"/>
                                        <p:tgtEl>
                                          <p:spTgt spid="4"/>
                                        </p:tgtEl>
                                      </p:cBhvr>
                                    </p:animEffect>
                                    <p:set>
                                      <p:cBhvr>
                                        <p:cTn id="14"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2373" y="4562704"/>
            <a:ext cx="5041784" cy="1200329"/>
          </a:xfrm>
          <a:prstGeom prst="rect">
            <a:avLst/>
          </a:prstGeom>
          <a:noFill/>
        </p:spPr>
        <p:txBody>
          <a:bodyPr wrap="square" rtlCol="0">
            <a:spAutoFit/>
          </a:bodyPr>
          <a:lstStyle/>
          <a:p>
            <a:r>
              <a:rPr lang="en-GB" dirty="0" smtClean="0"/>
              <a:t>Families across Europe. felt in pain of the war  . In </a:t>
            </a:r>
            <a:r>
              <a:rPr lang="en-GB" dirty="0" err="1" smtClean="0"/>
              <a:t>Britian</a:t>
            </a:r>
            <a:r>
              <a:rPr lang="en-GB" dirty="0" smtClean="0"/>
              <a:t> , father  and sons were sent away to fight , children were evacuated and separated from their parents .</a:t>
            </a:r>
            <a:endParaRPr lang="en-GB" dirty="0"/>
          </a:p>
        </p:txBody>
      </p:sp>
      <p:pic>
        <p:nvPicPr>
          <p:cNvPr id="1026" name="Picture 2" descr="Image result for families in w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272" y="1112108"/>
            <a:ext cx="2857500" cy="313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792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9070" y="615948"/>
            <a:ext cx="5346357" cy="2123658"/>
          </a:xfrm>
          <a:prstGeom prst="rect">
            <a:avLst/>
          </a:prstGeom>
          <a:noFill/>
        </p:spPr>
        <p:txBody>
          <a:bodyPr wrap="square" rtlCol="0">
            <a:spAutoFit/>
          </a:bodyPr>
          <a:lstStyle/>
          <a:p>
            <a:r>
              <a:rPr lang="en-GB" sz="6600" dirty="0" smtClean="0"/>
              <a:t>London  </a:t>
            </a:r>
            <a:r>
              <a:rPr lang="en-GB" sz="6600" smtClean="0"/>
              <a:t>ufnderground</a:t>
            </a:r>
            <a:endParaRPr lang="en-GB" sz="6600" dirty="0"/>
          </a:p>
        </p:txBody>
      </p:sp>
      <p:sp>
        <p:nvSpPr>
          <p:cNvPr id="3" name="TextBox 2"/>
          <p:cNvSpPr txBox="1"/>
          <p:nvPr/>
        </p:nvSpPr>
        <p:spPr>
          <a:xfrm>
            <a:off x="6474940" y="939113"/>
            <a:ext cx="5288692" cy="1477328"/>
          </a:xfrm>
          <a:prstGeom prst="rect">
            <a:avLst/>
          </a:prstGeom>
          <a:noFill/>
        </p:spPr>
        <p:txBody>
          <a:bodyPr wrap="square" rtlCol="0">
            <a:spAutoFit/>
          </a:bodyPr>
          <a:lstStyle/>
          <a:p>
            <a:r>
              <a:rPr lang="en-GB" dirty="0" smtClean="0"/>
              <a:t>The London under ground was a safe place to go when the air aid siren goes of, also it can fit lots and lots of people inside. It is very dark and gloomy its probably really scary for the people that sleep there when the planes drop bombs I would be scared a lot.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1454" y="2886848"/>
            <a:ext cx="3830525" cy="2154670"/>
          </a:xfrm>
          <a:prstGeom prst="rect">
            <a:avLst/>
          </a:prstGeom>
        </p:spPr>
      </p:pic>
    </p:spTree>
    <p:extLst>
      <p:ext uri="{BB962C8B-B14F-4D97-AF65-F5344CB8AC3E}">
        <p14:creationId xmlns:p14="http://schemas.microsoft.com/office/powerpoint/2010/main" val="156497552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171</TotalTime>
  <Words>210</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World War 2</vt:lpstr>
      <vt:lpstr>PowerPoint Presentation</vt:lpstr>
      <vt:lpstr>FACTS. </vt:lpstr>
      <vt:lpstr>PowerPoint Presentation</vt:lpstr>
      <vt:lpstr>PowerPoint Presentation</vt:lpstr>
      <vt:lpstr>PowerPoint Presentation</vt:lpstr>
    </vt:vector>
  </TitlesOfParts>
  <Company>WCC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2</dc:title>
  <dc:creator>evie.colliton</dc:creator>
  <cp:lastModifiedBy>evie.colliton</cp:lastModifiedBy>
  <cp:revision>19</cp:revision>
  <dcterms:created xsi:type="dcterms:W3CDTF">2017-03-10T13:26:45Z</dcterms:created>
  <dcterms:modified xsi:type="dcterms:W3CDTF">2017-03-31T13:06:45Z</dcterms:modified>
</cp:coreProperties>
</file>