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563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117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9006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168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6277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8616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7850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178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063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546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2203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7875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316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989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0757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340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6AA14-C4BB-469E-93C8-243E350D8F9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66AB4A4-286F-4F68-8B3B-82597E5DA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289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dayifoundout.com/index.php/2013/12/anti-tank-dogs-world-war-ii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s://www.youtube.com/watch?v=OG1Vx_xGiy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https://i.ytimg.com/vi/yyP_TzaebUM/hq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578" y="69721"/>
            <a:ext cx="10083510" cy="6697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2968" y="460405"/>
            <a:ext cx="8765517" cy="1646302"/>
          </a:xfrm>
        </p:spPr>
        <p:txBody>
          <a:bodyPr/>
          <a:lstStyle/>
          <a:p>
            <a:r>
              <a:rPr lang="en-GB" dirty="0" smtClean="0"/>
              <a:t>World War 2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344" y="2106707"/>
            <a:ext cx="9218141" cy="1096899"/>
          </a:xfrm>
        </p:spPr>
        <p:txBody>
          <a:bodyPr/>
          <a:lstStyle/>
          <a:p>
            <a:r>
              <a:rPr lang="en-GB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Presented by Danny and Bethany</a:t>
            </a: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AutoShape 12" descr="Image result for world war 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573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businessischildsplay.com/wp-content/uploads/2016/08/Grenades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8178" y="-190923"/>
            <a:ext cx="9392422" cy="6845543"/>
          </a:xfrm>
          <a:prstGeom prst="rect">
            <a:avLst/>
          </a:prstGeom>
          <a:solidFill>
            <a:schemeClr val="accent2">
              <a:lumMod val="75000"/>
              <a:alpha val="69000"/>
            </a:schemeClr>
          </a:solidFill>
          <a:extLst/>
        </p:spPr>
      </p:pic>
      <p:sp>
        <p:nvSpPr>
          <p:cNvPr id="3" name="TextBox 2"/>
          <p:cNvSpPr txBox="1"/>
          <p:nvPr/>
        </p:nvSpPr>
        <p:spPr>
          <a:xfrm>
            <a:off x="1097839" y="1318962"/>
            <a:ext cx="7839075" cy="1477328"/>
          </a:xfrm>
          <a:prstGeom prst="rect">
            <a:avLst/>
          </a:prstGeom>
          <a:solidFill>
            <a:schemeClr val="accent1">
              <a:lumMod val="50000"/>
              <a:alpha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>
                    <a:lumMod val="95000"/>
                  </a:schemeClr>
                </a:solidFill>
                <a:latin typeface="Georgia" panose="02040502050405020303" pitchFamily="18" charset="0"/>
              </a:rPr>
              <a:t>The </a:t>
            </a:r>
            <a:r>
              <a:rPr lang="en-GB" dirty="0" err="1">
                <a:solidFill>
                  <a:schemeClr val="tx1">
                    <a:lumMod val="95000"/>
                  </a:schemeClr>
                </a:solidFill>
                <a:latin typeface="Georgia" panose="02040502050405020303" pitchFamily="18" charset="0"/>
              </a:rPr>
              <a:t>unrotated</a:t>
            </a:r>
            <a:r>
              <a:rPr lang="en-GB" dirty="0">
                <a:solidFill>
                  <a:schemeClr val="tx1">
                    <a:lumMod val="95000"/>
                  </a:schemeClr>
                </a:solidFill>
                <a:latin typeface="Georgia" panose="02040502050405020303" pitchFamily="18" charset="0"/>
              </a:rPr>
              <a:t>-projectile rocket launcher was an especially ill-conceived antiaircraft measure. Created to protect ships from enemy planes, the unrotated projectile was fired from a ship, and, upon reaching 1,000 feet in elevation, it would explode and disperse mines attached to parachutes via 400 feet of cable. </a:t>
            </a:r>
            <a:endParaRPr lang="en-GB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7839" y="203880"/>
            <a:ext cx="1480604" cy="369332"/>
          </a:xfrm>
          <a:prstGeom prst="rect">
            <a:avLst/>
          </a:prstGeom>
          <a:solidFill>
            <a:schemeClr val="accent2">
              <a:lumMod val="75000"/>
              <a:alpha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>
                    <a:lumMod val="95000"/>
                  </a:schemeClr>
                </a:solidFill>
              </a:rPr>
              <a:t>WEAPONS</a:t>
            </a:r>
            <a:endParaRPr lang="en-GB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97839" y="3767735"/>
            <a:ext cx="6096000" cy="2031325"/>
          </a:xfrm>
          <a:prstGeom prst="rect">
            <a:avLst/>
          </a:prstGeom>
          <a:solidFill>
            <a:schemeClr val="accent2">
              <a:lumMod val="75000"/>
              <a:alpha val="60000"/>
            </a:schemeClr>
          </a:solidFill>
        </p:spPr>
        <p:txBody>
          <a:bodyPr>
            <a:spAutoFit/>
          </a:bodyPr>
          <a:lstStyle/>
          <a:p>
            <a:r>
              <a:rPr lang="en-GB" dirty="0">
                <a:solidFill>
                  <a:schemeClr val="tx1">
                    <a:lumMod val="95000"/>
                  </a:schemeClr>
                </a:solidFill>
                <a:latin typeface="Georgia" panose="02040502050405020303" pitchFamily="18" charset="0"/>
              </a:rPr>
              <a:t>In 1942, Hitler's Nazi infantry invaded Soviet Russia with German "Panzer" tanks.</a:t>
            </a:r>
          </a:p>
          <a:p>
            <a:r>
              <a:rPr lang="en-GB" dirty="0">
                <a:solidFill>
                  <a:schemeClr val="tx1">
                    <a:lumMod val="95000"/>
                  </a:schemeClr>
                </a:solidFill>
                <a:latin typeface="Georgia" panose="02040502050405020303" pitchFamily="18" charset="0"/>
              </a:rPr>
              <a:t>The Russians, who had used military dogs </a:t>
            </a:r>
            <a:r>
              <a:rPr lang="en-GB" dirty="0">
                <a:solidFill>
                  <a:schemeClr val="tx1">
                    <a:lumMod val="95000"/>
                  </a:schemeClr>
                </a:solidFill>
                <a:latin typeface="Georgia" panose="02040502050405020303" pitchFamily="18" charset="0"/>
                <a:hlinkClick r:id="rId3"/>
              </a:rPr>
              <a:t>since 1924</a:t>
            </a:r>
            <a:r>
              <a:rPr lang="en-GB" dirty="0">
                <a:solidFill>
                  <a:schemeClr val="tx1">
                    <a:lumMod val="95000"/>
                  </a:schemeClr>
                </a:solidFill>
                <a:latin typeface="Georgia" panose="02040502050405020303" pitchFamily="18" charset="0"/>
              </a:rPr>
              <a:t>, sought to turn their canine soldiers into antitank mines by strapping explosives around the dogs' bodies.</a:t>
            </a:r>
          </a:p>
          <a:p>
            <a:r>
              <a:rPr lang="en-GB" dirty="0">
                <a:solidFill>
                  <a:schemeClr val="tx1">
                    <a:lumMod val="95000"/>
                  </a:schemeClr>
                </a:solidFill>
                <a:latin typeface="Georgia" panose="02040502050405020303" pitchFamily="18" charset="0"/>
              </a:rPr>
              <a:t>During training, the dogs were starved and let loose on stationary Soviet tanks that had food hidden under them.</a:t>
            </a:r>
            <a:endParaRPr lang="en-GB" b="0" i="0" dirty="0">
              <a:solidFill>
                <a:schemeClr val="tx1">
                  <a:lumMod val="95000"/>
                </a:schemeClr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307864" y="-637201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222222"/>
                </a:solidFill>
                <a:latin typeface="headline-semi-bold"/>
              </a:rPr>
              <a:t> </a:t>
            </a:r>
            <a:endParaRPr lang="en-GB" b="0" i="0" dirty="0">
              <a:solidFill>
                <a:srgbClr val="222222"/>
              </a:solidFill>
              <a:effectLst/>
              <a:latin typeface="headline-semi-bold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83544" y="777091"/>
            <a:ext cx="4673202" cy="369332"/>
          </a:xfrm>
          <a:prstGeom prst="rect">
            <a:avLst/>
          </a:prstGeom>
          <a:solidFill>
            <a:schemeClr val="accent2">
              <a:lumMod val="75000"/>
              <a:alpha val="38000"/>
            </a:schemeClr>
          </a:solidFill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tx1">
                    <a:lumMod val="95000"/>
                  </a:schemeClr>
                </a:solidFill>
                <a:latin typeface="headline-semi-bold"/>
              </a:rPr>
              <a:t> A ship-mounted aerial mine rocket launcher</a:t>
            </a:r>
            <a:endParaRPr lang="en-GB" b="0" i="0" dirty="0">
              <a:solidFill>
                <a:schemeClr val="tx1">
                  <a:lumMod val="95000"/>
                </a:schemeClr>
              </a:solidFill>
              <a:effectLst/>
              <a:latin typeface="headline-semi-bold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83544" y="3141368"/>
            <a:ext cx="2146742" cy="369332"/>
          </a:xfrm>
          <a:prstGeom prst="rect">
            <a:avLst/>
          </a:prstGeom>
          <a:solidFill>
            <a:schemeClr val="accent2">
              <a:lumMod val="75000"/>
              <a:alpha val="37000"/>
            </a:schemeClr>
          </a:solidFill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tx1">
                    <a:lumMod val="95000"/>
                  </a:schemeClr>
                </a:solidFill>
                <a:latin typeface="headline-semi-bold"/>
              </a:rPr>
              <a:t>Suicide bomb dogs</a:t>
            </a:r>
            <a:endParaRPr lang="en-GB" b="0" i="0" dirty="0">
              <a:solidFill>
                <a:schemeClr val="tx1">
                  <a:lumMod val="95000"/>
                </a:schemeClr>
              </a:solidFill>
              <a:effectLst/>
              <a:latin typeface="headline-semi-bold"/>
            </a:endParaRPr>
          </a:p>
        </p:txBody>
      </p:sp>
      <p:pic>
        <p:nvPicPr>
          <p:cNvPr id="1026" name="Picture 2" descr="7 inch_UP_projectiles_HMS_King_George_V_IW_A_9451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3192" y="3141368"/>
            <a:ext cx="4668773" cy="3513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9549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TextBox 2"/>
          <p:cNvSpPr txBox="1"/>
          <p:nvPr/>
        </p:nvSpPr>
        <p:spPr>
          <a:xfrm>
            <a:off x="335902" y="242596"/>
            <a:ext cx="4310743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GB" dirty="0" smtClean="0"/>
              <a:t>What did soldiers wear in world war 2</a:t>
            </a:r>
            <a:endParaRPr lang="en-GB" dirty="0"/>
          </a:p>
        </p:txBody>
      </p:sp>
      <p:pic>
        <p:nvPicPr>
          <p:cNvPr id="1026" name="Picture 2" descr="CYC - near Dunedin 1930s. They did wear spur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530" y="4024560"/>
            <a:ext cx="4316882" cy="2790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69358" y="818655"/>
            <a:ext cx="503872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The Tommy's uniform had seen several changes since 1918, although the men were still recognizable as British </a:t>
            </a:r>
            <a:r>
              <a:rPr lang="en-GB" dirty="0" smtClean="0"/>
              <a:t>soldiers. Waist-length</a:t>
            </a:r>
            <a:r>
              <a:rPr lang="en-GB" dirty="0"/>
              <a:t>, in a style called a blouson, with two chest pockets. The sleeves were now button-fastened at the wrist, like a shirt, making them far warmer and more waterproof. This style of tunic gave the wearer much more freedom of action and was generally well liked by the troops.</a:t>
            </a:r>
          </a:p>
        </p:txBody>
      </p:sp>
      <p:pic>
        <p:nvPicPr>
          <p:cNvPr id="1032" name="Picture 8" descr="http://www.rootsweb.ancestry.com/~nzlscant/images/MackenzieMountedRifles2s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1730" y="0"/>
            <a:ext cx="4330270" cy="2876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2778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8940" y="89414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solidFill>
                  <a:srgbClr val="00B0F0"/>
                </a:solidFill>
                <a:latin typeface="lato"/>
              </a:rPr>
              <a:t>The 15 September 1940 was officially named Battle of Britain Day as it was the day when RAF Fighter Command claimed what proved to be a decisive victory over the German Luftwaffe.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8940" y="2293377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solidFill>
                  <a:schemeClr val="accent4">
                    <a:lumMod val="60000"/>
                    <a:lumOff val="40000"/>
                  </a:schemeClr>
                </a:solidFill>
                <a:latin typeface="lato"/>
              </a:rPr>
              <a:t>German forces swept through France with remarkable speed in May 1940, invading the country on May 10, the same day that Winston Churchill became Prime Minister in Britain.</a:t>
            </a:r>
            <a:endParaRPr lang="en-GB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8940" y="425357"/>
            <a:ext cx="17491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GB" dirty="0">
                <a:solidFill>
                  <a:srgbClr val="FF0000"/>
                </a:solidFill>
                <a:latin typeface="lato"/>
              </a:rPr>
              <a:t>Battle of Britain</a:t>
            </a:r>
            <a:endParaRPr lang="en-GB" b="0" i="0" dirty="0">
              <a:solidFill>
                <a:srgbClr val="FF0000"/>
              </a:solidFill>
              <a:effectLst/>
              <a:latin typeface="lato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940" y="3692612"/>
            <a:ext cx="4313163" cy="29760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4940" y="949412"/>
            <a:ext cx="43815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182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425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166</TotalTime>
  <Words>204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Georgia</vt:lpstr>
      <vt:lpstr>headline-semi-bold</vt:lpstr>
      <vt:lpstr>lato</vt:lpstr>
      <vt:lpstr>Trebuchet MS</vt:lpstr>
      <vt:lpstr>Wingdings 3</vt:lpstr>
      <vt:lpstr>Facet</vt:lpstr>
      <vt:lpstr>World War 2</vt:lpstr>
      <vt:lpstr>PowerPoint Presentation</vt:lpstr>
      <vt:lpstr>PowerPoint Presentation</vt:lpstr>
      <vt:lpstr>PowerPoint Presentation</vt:lpstr>
      <vt:lpstr>PowerPoint Presentation</vt:lpstr>
    </vt:vector>
  </TitlesOfParts>
  <Company>WCC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War 2</dc:title>
  <dc:creator>bethany.field</dc:creator>
  <cp:lastModifiedBy>Bethany.field</cp:lastModifiedBy>
  <cp:revision>18</cp:revision>
  <dcterms:created xsi:type="dcterms:W3CDTF">2017-03-10T14:26:10Z</dcterms:created>
  <dcterms:modified xsi:type="dcterms:W3CDTF">2017-03-31T14:03:54Z</dcterms:modified>
</cp:coreProperties>
</file>