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>
        <p:scale>
          <a:sx n="120" d="100"/>
          <a:sy n="120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54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7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5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7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4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4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0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0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8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4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0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B3AD92-5A27-4A17-9AB4-8FB95948E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033C-1370-4FD4-A2A3-2BD75CB6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21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B4HSpmiR8U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ld war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77" y="-59723"/>
            <a:ext cx="12473777" cy="70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2875" y="2358499"/>
            <a:ext cx="6063050" cy="2600681"/>
          </a:xfrm>
        </p:spPr>
        <p:txBody>
          <a:bodyPr/>
          <a:lstStyle/>
          <a:p>
            <a:r>
              <a:rPr lang="en-GB" dirty="0"/>
              <a:t>World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war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69" y="3329581"/>
            <a:ext cx="8825658" cy="8614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Presented by Adam and Siena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people in world war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08" y="1620159"/>
            <a:ext cx="7241617" cy="1204627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smtClean="0"/>
              <a:t>Adolf </a:t>
            </a:r>
            <a:r>
              <a:rPr lang="en-GB" sz="8000" dirty="0" err="1" smtClean="0"/>
              <a:t>Hiltler</a:t>
            </a:r>
            <a:r>
              <a:rPr lang="en-GB" sz="8000" dirty="0" smtClean="0"/>
              <a:t> was the main person in world war 2.he started the war in 1939</a:t>
            </a:r>
          </a:p>
          <a:p>
            <a:r>
              <a:rPr lang="en-GB" sz="8000" dirty="0" smtClean="0"/>
              <a:t>Hitler wanted to kill all of the </a:t>
            </a:r>
            <a:r>
              <a:rPr lang="en-GB" sz="8000" dirty="0" err="1" smtClean="0"/>
              <a:t>jewsish</a:t>
            </a:r>
            <a:r>
              <a:rPr lang="en-GB" sz="8000" dirty="0" smtClean="0"/>
              <a:t> </a:t>
            </a:r>
            <a:r>
              <a:rPr lang="en-GB" sz="8000" dirty="0" err="1" smtClean="0"/>
              <a:t>rase</a:t>
            </a:r>
            <a:r>
              <a:rPr lang="en-GB" sz="8000" dirty="0" smtClean="0"/>
              <a:t> and he wanted to keep alive the people with blonde hair and blue eyes.</a:t>
            </a:r>
          </a:p>
          <a:p>
            <a:r>
              <a:rPr lang="en-GB" sz="8000" dirty="0" smtClean="0"/>
              <a:t>England </a:t>
            </a:r>
            <a:r>
              <a:rPr lang="en-GB" sz="8000" dirty="0" err="1" smtClean="0"/>
              <a:t>declerd</a:t>
            </a:r>
            <a:r>
              <a:rPr lang="en-GB" sz="8000" dirty="0" smtClean="0"/>
              <a:t> war on Germany to stop </a:t>
            </a:r>
            <a:r>
              <a:rPr lang="en-GB" sz="8000" dirty="0" err="1" smtClean="0"/>
              <a:t>hitler</a:t>
            </a:r>
            <a:r>
              <a:rPr lang="en-GB" sz="8000" dirty="0" smtClean="0"/>
              <a:t> from doing what he did.</a:t>
            </a:r>
          </a:p>
          <a:p>
            <a:r>
              <a:rPr lang="en-GB" sz="8000" dirty="0" smtClean="0"/>
              <a:t>Winston Churchill was  the </a:t>
            </a:r>
            <a:r>
              <a:rPr lang="en-GB" sz="8000" dirty="0" err="1" smtClean="0"/>
              <a:t>priminister</a:t>
            </a:r>
            <a:r>
              <a:rPr lang="en-GB" sz="8000" dirty="0" smtClean="0"/>
              <a:t> of England in world war 2.</a:t>
            </a:r>
          </a:p>
          <a:p>
            <a:r>
              <a:rPr lang="en-GB" sz="8000" dirty="0" smtClean="0"/>
              <a:t>Winston Churchill did a v sign for victory.</a:t>
            </a:r>
          </a:p>
          <a:p>
            <a:endParaRPr lang="en-GB" sz="8000" dirty="0"/>
          </a:p>
          <a:p>
            <a:r>
              <a:rPr lang="en-GB" sz="8000" dirty="0" smtClean="0"/>
              <a:t>Winston Churchill was famous for his speeches.</a:t>
            </a:r>
          </a:p>
          <a:p>
            <a:endParaRPr lang="en-GB" sz="8000" dirty="0" smtClean="0"/>
          </a:p>
          <a:p>
            <a:endParaRPr lang="en-GB" dirty="0" smtClean="0"/>
          </a:p>
        </p:txBody>
      </p:sp>
      <p:pic>
        <p:nvPicPr>
          <p:cNvPr id="1026" name="Picture 2" descr="Image result for hit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93" y="0"/>
            <a:ext cx="2431107" cy="32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inston church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83" y="3580493"/>
            <a:ext cx="2906417" cy="28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dirty="0" smtClean="0"/>
              <a:t>The blitz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. The blitz was a horrible bombing stage in ww2.</a:t>
            </a:r>
          </a:p>
          <a:p>
            <a:pPr marL="0" indent="0">
              <a:buNone/>
            </a:pPr>
            <a:r>
              <a:rPr lang="en-GB" dirty="0" smtClean="0"/>
              <a:t>. Many people died in the blitz.</a:t>
            </a:r>
          </a:p>
          <a:p>
            <a:pPr marL="0" indent="0">
              <a:buNone/>
            </a:pPr>
            <a:r>
              <a:rPr lang="en-GB" dirty="0" smtClean="0"/>
              <a:t>. In the blitz many houses were bombed or badly damaged.</a:t>
            </a:r>
          </a:p>
          <a:p>
            <a:pPr marL="0" indent="0">
              <a:buNone/>
            </a:pPr>
            <a:r>
              <a:rPr lang="en-GB" dirty="0" smtClean="0"/>
              <a:t>. This is a quote one of the people that experienced the blitz “it was as if the ground was shaking” </a:t>
            </a:r>
          </a:p>
          <a:p>
            <a:pPr marL="0" indent="0">
              <a:buNone/>
            </a:pPr>
            <a:r>
              <a:rPr lang="en-GB" dirty="0" smtClean="0"/>
              <a:t>.Winston Churchill was the prime minister at the blitz.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Tap here for a video</a:t>
            </a:r>
            <a:endParaRPr lang="en-GB" dirty="0" smtClean="0"/>
          </a:p>
        </p:txBody>
      </p:sp>
      <p:pic>
        <p:nvPicPr>
          <p:cNvPr id="1026" name="Picture 2" descr="Image result for the bl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5737" y="23661"/>
            <a:ext cx="2816263" cy="22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032" y="535460"/>
            <a:ext cx="4654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Evacuees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693774" y="1878227"/>
            <a:ext cx="7348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 All city children were evacuated in world war 2</a:t>
            </a:r>
          </a:p>
          <a:p>
            <a:endParaRPr lang="en-GB" dirty="0"/>
          </a:p>
          <a:p>
            <a:r>
              <a:rPr lang="en-GB" dirty="0" smtClean="0"/>
              <a:t>.all the country side people weren’t evacuated because they were all ready safe from the bombs</a:t>
            </a:r>
          </a:p>
          <a:p>
            <a:endParaRPr lang="en-GB" dirty="0"/>
          </a:p>
          <a:p>
            <a:r>
              <a:rPr lang="en-GB" dirty="0" smtClean="0"/>
              <a:t>.you were not guaranteed to get put with your </a:t>
            </a:r>
            <a:r>
              <a:rPr lang="en-GB" dirty="0" err="1" smtClean="0"/>
              <a:t>symbling</a:t>
            </a:r>
            <a:r>
              <a:rPr lang="en-GB" dirty="0" smtClean="0"/>
              <a:t>[s]</a:t>
            </a:r>
            <a:endParaRPr lang="en-GB" dirty="0"/>
          </a:p>
        </p:txBody>
      </p:sp>
      <p:pic>
        <p:nvPicPr>
          <p:cNvPr id="1026" name="Picture 2" descr="Image result for evacuees in ww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8" y="4160600"/>
            <a:ext cx="2883677" cy="2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151" y="787179"/>
            <a:ext cx="691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Battle Of Britain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34317" y="2441050"/>
            <a:ext cx="865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 The Battle of Britain was a huge plane battle between the royal air force[Britain]and </a:t>
            </a:r>
            <a:r>
              <a:rPr lang="en-GB" dirty="0" err="1" smtClean="0"/>
              <a:t>luftwaffer</a:t>
            </a:r>
            <a:r>
              <a:rPr lang="en-GB" dirty="0" smtClean="0"/>
              <a:t>[</a:t>
            </a:r>
            <a:r>
              <a:rPr lang="en-GB" dirty="0" err="1" smtClean="0"/>
              <a:t>germany</a:t>
            </a:r>
            <a:r>
              <a:rPr lang="en-GB" dirty="0" smtClean="0"/>
              <a:t>]</a:t>
            </a:r>
          </a:p>
          <a:p>
            <a:endParaRPr lang="en-GB" dirty="0"/>
          </a:p>
          <a:p>
            <a:r>
              <a:rPr lang="en-GB" dirty="0" smtClean="0"/>
              <a:t>.loads of houses were wretched or </a:t>
            </a:r>
            <a:r>
              <a:rPr lang="en-GB" dirty="0" err="1" smtClean="0"/>
              <a:t>destroyd</a:t>
            </a:r>
            <a:r>
              <a:rPr lang="en-GB" dirty="0" smtClean="0"/>
              <a:t> in the battle of </a:t>
            </a:r>
            <a:r>
              <a:rPr lang="en-GB" dirty="0" err="1" smtClean="0"/>
              <a:t>britian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Image result for the battle of brit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98" y="4501323"/>
            <a:ext cx="2225564" cy="17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243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World war 2</vt:lpstr>
      <vt:lpstr>Main people in world war 2</vt:lpstr>
      <vt:lpstr>The blitz</vt:lpstr>
      <vt:lpstr>PowerPoint Presentation</vt:lpstr>
      <vt:lpstr>PowerPoint Presentation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adam.willis</dc:creator>
  <cp:lastModifiedBy>adam.willis</cp:lastModifiedBy>
  <cp:revision>20</cp:revision>
  <dcterms:created xsi:type="dcterms:W3CDTF">2017-03-10T14:26:11Z</dcterms:created>
  <dcterms:modified xsi:type="dcterms:W3CDTF">2017-03-31T14:04:13Z</dcterms:modified>
</cp:coreProperties>
</file>