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4660"/>
  </p:normalViewPr>
  <p:slideViewPr>
    <p:cSldViewPr snapToGrid="0">
      <p:cViewPr>
        <p:scale>
          <a:sx n="120" d="100"/>
          <a:sy n="120" d="100"/>
        </p:scale>
        <p:origin x="2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489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97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16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2548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072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453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877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041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606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743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909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407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680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289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54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20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EB3AD92-5A27-4A17-9AB4-8FB95948E2B0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6033C-1370-4FD4-A2A3-2BD75CB6C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521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youtu.be/B4HSpmiR8Uo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orld war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777" y="-59723"/>
            <a:ext cx="12473777" cy="702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2875" y="2358499"/>
            <a:ext cx="6063050" cy="2600681"/>
          </a:xfrm>
        </p:spPr>
        <p:txBody>
          <a:bodyPr/>
          <a:lstStyle/>
          <a:p>
            <a:r>
              <a:rPr lang="en-GB" dirty="0"/>
              <a:t>World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war 2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76669" y="3329581"/>
            <a:ext cx="8825658" cy="86142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Presented by Adam and Siena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477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people in world war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208" y="1620159"/>
            <a:ext cx="7241617" cy="1204627"/>
          </a:xfrm>
        </p:spPr>
        <p:txBody>
          <a:bodyPr>
            <a:normAutofit fontScale="25000" lnSpcReduction="20000"/>
          </a:bodyPr>
          <a:lstStyle/>
          <a:p>
            <a:r>
              <a:rPr lang="en-GB" sz="8000" dirty="0" smtClean="0"/>
              <a:t>Adolf </a:t>
            </a:r>
            <a:r>
              <a:rPr lang="en-GB" sz="8000" dirty="0" err="1" smtClean="0"/>
              <a:t>Hiltler</a:t>
            </a:r>
            <a:r>
              <a:rPr lang="en-GB" sz="8000" dirty="0" smtClean="0"/>
              <a:t> was the main person in world war 2.he started the war in 1939</a:t>
            </a:r>
          </a:p>
          <a:p>
            <a:r>
              <a:rPr lang="en-GB" sz="8000" dirty="0" smtClean="0"/>
              <a:t>Hitler wanted to kill all of the </a:t>
            </a:r>
            <a:r>
              <a:rPr lang="en-GB" sz="8000" dirty="0" err="1" smtClean="0"/>
              <a:t>jewsish</a:t>
            </a:r>
            <a:r>
              <a:rPr lang="en-GB" sz="8000" dirty="0" smtClean="0"/>
              <a:t> </a:t>
            </a:r>
            <a:r>
              <a:rPr lang="en-GB" sz="8000" dirty="0" err="1" smtClean="0"/>
              <a:t>rase</a:t>
            </a:r>
            <a:r>
              <a:rPr lang="en-GB" sz="8000" dirty="0" smtClean="0"/>
              <a:t> and he wanted to keep alive the people with blonde hair and blue eyes.</a:t>
            </a:r>
          </a:p>
          <a:p>
            <a:r>
              <a:rPr lang="en-GB" sz="8000" dirty="0" smtClean="0"/>
              <a:t>England </a:t>
            </a:r>
            <a:r>
              <a:rPr lang="en-GB" sz="8000" dirty="0" err="1" smtClean="0"/>
              <a:t>declerd</a:t>
            </a:r>
            <a:r>
              <a:rPr lang="en-GB" sz="8000" dirty="0" smtClean="0"/>
              <a:t> war on Germany to stop </a:t>
            </a:r>
            <a:r>
              <a:rPr lang="en-GB" sz="8000" dirty="0" err="1" smtClean="0"/>
              <a:t>hitler</a:t>
            </a:r>
            <a:r>
              <a:rPr lang="en-GB" sz="8000" dirty="0" smtClean="0"/>
              <a:t> from doing what he did.</a:t>
            </a:r>
          </a:p>
          <a:p>
            <a:r>
              <a:rPr lang="en-GB" sz="8000" dirty="0" smtClean="0"/>
              <a:t>Winston Churchill was  the </a:t>
            </a:r>
            <a:r>
              <a:rPr lang="en-GB" sz="8000" dirty="0" err="1" smtClean="0"/>
              <a:t>priminister</a:t>
            </a:r>
            <a:r>
              <a:rPr lang="en-GB" sz="8000" dirty="0" smtClean="0"/>
              <a:t> of England in world war 2.</a:t>
            </a:r>
          </a:p>
          <a:p>
            <a:r>
              <a:rPr lang="en-GB" sz="8000" dirty="0" smtClean="0"/>
              <a:t>Winston Churchill did a v sign for victory.</a:t>
            </a:r>
          </a:p>
          <a:p>
            <a:endParaRPr lang="en-GB" sz="8000" dirty="0"/>
          </a:p>
          <a:p>
            <a:r>
              <a:rPr lang="en-GB" sz="8000" dirty="0" smtClean="0"/>
              <a:t>Winston Churchill was famous for his speeches.</a:t>
            </a:r>
          </a:p>
          <a:p>
            <a:endParaRPr lang="en-GB" sz="8000" dirty="0" smtClean="0"/>
          </a:p>
          <a:p>
            <a:endParaRPr lang="en-GB" dirty="0" smtClean="0"/>
          </a:p>
        </p:txBody>
      </p:sp>
      <p:pic>
        <p:nvPicPr>
          <p:cNvPr id="1026" name="Picture 2" descr="Image result for hitl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893" y="0"/>
            <a:ext cx="2431107" cy="324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winston churchil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583" y="3580493"/>
            <a:ext cx="2906417" cy="285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56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9600" dirty="0" smtClean="0"/>
              <a:t>The blitz</a:t>
            </a:r>
            <a:endParaRPr lang="en-GB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. The blitz was a horrible bombing stage in ww2.</a:t>
            </a:r>
          </a:p>
          <a:p>
            <a:pPr marL="0" indent="0">
              <a:buNone/>
            </a:pPr>
            <a:r>
              <a:rPr lang="en-GB" dirty="0" smtClean="0"/>
              <a:t>. Many people died in the blitz.</a:t>
            </a:r>
          </a:p>
          <a:p>
            <a:pPr marL="0" indent="0">
              <a:buNone/>
            </a:pPr>
            <a:r>
              <a:rPr lang="en-GB" dirty="0" smtClean="0"/>
              <a:t>. In the blitz many houses were bombed or badly damaged.</a:t>
            </a:r>
          </a:p>
          <a:p>
            <a:pPr marL="0" indent="0">
              <a:buNone/>
            </a:pPr>
            <a:r>
              <a:rPr lang="en-GB" dirty="0" smtClean="0"/>
              <a:t>. This is a quote one of the people that experienced the blitz “it was as if the ground was shaking” </a:t>
            </a:r>
          </a:p>
          <a:p>
            <a:pPr marL="0" indent="0">
              <a:buNone/>
            </a:pPr>
            <a:r>
              <a:rPr lang="en-GB" dirty="0" smtClean="0"/>
              <a:t>.Winston Churchill was the prime minister at the blitz.</a:t>
            </a: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>
                <a:hlinkClick r:id="rId2"/>
              </a:rPr>
              <a:t>Tap here for a video</a:t>
            </a:r>
            <a:endParaRPr lang="en-GB" dirty="0" smtClean="0"/>
          </a:p>
        </p:txBody>
      </p:sp>
      <p:pic>
        <p:nvPicPr>
          <p:cNvPr id="1026" name="Picture 2" descr="Image result for the blit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75737" y="23661"/>
            <a:ext cx="2816263" cy="225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46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34032" y="535460"/>
            <a:ext cx="46543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Evacuees</a:t>
            </a:r>
            <a:endParaRPr lang="en-GB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2693774" y="1878227"/>
            <a:ext cx="73481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. All city children were evacuated in world war 2</a:t>
            </a:r>
          </a:p>
          <a:p>
            <a:endParaRPr lang="en-GB" dirty="0"/>
          </a:p>
          <a:p>
            <a:r>
              <a:rPr lang="en-GB" dirty="0" smtClean="0"/>
              <a:t>.all the country side people weren’t evacuated because they were all ready safe from the bombs</a:t>
            </a:r>
          </a:p>
          <a:p>
            <a:endParaRPr lang="en-GB" dirty="0"/>
          </a:p>
          <a:p>
            <a:r>
              <a:rPr lang="en-GB" dirty="0" smtClean="0"/>
              <a:t>.you were not guaranteed to get put with your </a:t>
            </a:r>
            <a:r>
              <a:rPr lang="en-GB" dirty="0" err="1" smtClean="0"/>
              <a:t>symbling</a:t>
            </a:r>
            <a:r>
              <a:rPr lang="en-GB" dirty="0" smtClean="0"/>
              <a:t>[s]</a:t>
            </a:r>
            <a:endParaRPr lang="en-GB" dirty="0"/>
          </a:p>
        </p:txBody>
      </p:sp>
      <p:pic>
        <p:nvPicPr>
          <p:cNvPr id="1026" name="Picture 2" descr="Image result for evacuees in ww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848" y="4160600"/>
            <a:ext cx="2883677" cy="228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35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1151" y="787179"/>
            <a:ext cx="6917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The Battle Of Britain</a:t>
            </a:r>
            <a:endParaRPr lang="en-GB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234317" y="2441050"/>
            <a:ext cx="8651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. The Battle of Britain was a huge plane battle between the royal air force[Britain]and </a:t>
            </a:r>
            <a:r>
              <a:rPr lang="en-GB" dirty="0" err="1" smtClean="0"/>
              <a:t>luftwaffer</a:t>
            </a:r>
            <a:r>
              <a:rPr lang="en-GB" dirty="0" smtClean="0"/>
              <a:t>[</a:t>
            </a:r>
            <a:r>
              <a:rPr lang="en-GB" dirty="0" err="1" smtClean="0"/>
              <a:t>germany</a:t>
            </a:r>
            <a:r>
              <a:rPr lang="en-GB" dirty="0" smtClean="0"/>
              <a:t>]</a:t>
            </a:r>
          </a:p>
          <a:p>
            <a:endParaRPr lang="en-GB" dirty="0"/>
          </a:p>
          <a:p>
            <a:r>
              <a:rPr lang="en-GB" dirty="0" smtClean="0"/>
              <a:t>.loads of houses were wretched or </a:t>
            </a:r>
            <a:r>
              <a:rPr lang="en-GB" dirty="0" err="1" smtClean="0"/>
              <a:t>destroyd</a:t>
            </a:r>
            <a:r>
              <a:rPr lang="en-GB" dirty="0" smtClean="0"/>
              <a:t> in the battle of </a:t>
            </a:r>
            <a:r>
              <a:rPr lang="en-GB" dirty="0" err="1" smtClean="0"/>
              <a:t>britian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2050" name="Picture 2" descr="Image result for the battle of brita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098" y="4501323"/>
            <a:ext cx="2225564" cy="170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6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169</TotalTime>
  <Words>243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World war 2</vt:lpstr>
      <vt:lpstr>Main people in world war 2</vt:lpstr>
      <vt:lpstr>The blitz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adam.willis</dc:creator>
  <cp:lastModifiedBy>adam.willis</cp:lastModifiedBy>
  <cp:revision>20</cp:revision>
  <dcterms:created xsi:type="dcterms:W3CDTF">2017-03-10T14:26:11Z</dcterms:created>
  <dcterms:modified xsi:type="dcterms:W3CDTF">2017-03-31T14:04:13Z</dcterms:modified>
</cp:coreProperties>
</file>