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80AC93-EB57-474E-8BE7-A6B29101DB04}"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DE39867-5324-4741-9BDA-855A1823F55F}" type="slidenum">
              <a:rPr lang="en-GB" smtClean="0"/>
              <a:t>‹#›</a:t>
            </a:fld>
            <a:endParaRPr lang="en-GB"/>
          </a:p>
        </p:txBody>
      </p:sp>
    </p:spTree>
    <p:extLst>
      <p:ext uri="{BB962C8B-B14F-4D97-AF65-F5344CB8AC3E}">
        <p14:creationId xmlns:p14="http://schemas.microsoft.com/office/powerpoint/2010/main" val="29299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80AC93-EB57-474E-8BE7-A6B29101DB04}"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300367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80AC93-EB57-474E-8BE7-A6B29101DB04}"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286486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80AC93-EB57-474E-8BE7-A6B29101DB04}"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6789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180AC93-EB57-474E-8BE7-A6B29101DB04}" type="datetimeFigureOut">
              <a:rPr lang="en-GB" smtClean="0"/>
              <a:t>31/03/2017</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39867-5324-4741-9BDA-855A1823F55F}" type="slidenum">
              <a:rPr lang="en-GB" smtClean="0"/>
              <a:t>‹#›</a:t>
            </a:fld>
            <a:endParaRPr lang="en-GB"/>
          </a:p>
        </p:txBody>
      </p:sp>
    </p:spTree>
    <p:extLst>
      <p:ext uri="{BB962C8B-B14F-4D97-AF65-F5344CB8AC3E}">
        <p14:creationId xmlns:p14="http://schemas.microsoft.com/office/powerpoint/2010/main" val="428419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80AC93-EB57-474E-8BE7-A6B29101DB04}"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272982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80AC93-EB57-474E-8BE7-A6B29101DB04}"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246894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80AC93-EB57-474E-8BE7-A6B29101DB04}"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5915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0AC93-EB57-474E-8BE7-A6B29101DB04}"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1617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0AC93-EB57-474E-8BE7-A6B29101DB04}"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7254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0AC93-EB57-474E-8BE7-A6B29101DB04}" type="datetimeFigureOut">
              <a:rPr lang="en-GB" smtClean="0"/>
              <a:t>31/03/2017</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39867-5324-4741-9BDA-855A1823F55F}" type="slidenum">
              <a:rPr lang="en-GB" smtClean="0"/>
              <a:t>‹#›</a:t>
            </a:fld>
            <a:endParaRPr lang="en-GB"/>
          </a:p>
        </p:txBody>
      </p:sp>
    </p:spTree>
    <p:extLst>
      <p:ext uri="{BB962C8B-B14F-4D97-AF65-F5344CB8AC3E}">
        <p14:creationId xmlns:p14="http://schemas.microsoft.com/office/powerpoint/2010/main" val="269600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180AC93-EB57-474E-8BE7-A6B29101DB04}" type="datetimeFigureOut">
              <a:rPr lang="en-GB" smtClean="0"/>
              <a:t>31/03/2017</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DE39867-5324-4741-9BDA-855A1823F55F}" type="slidenum">
              <a:rPr lang="en-GB" smtClean="0"/>
              <a:t>‹#›</a:t>
            </a:fld>
            <a:endParaRPr lang="en-GB"/>
          </a:p>
        </p:txBody>
      </p:sp>
    </p:spTree>
    <p:extLst>
      <p:ext uri="{BB962C8B-B14F-4D97-AF65-F5344CB8AC3E}">
        <p14:creationId xmlns:p14="http://schemas.microsoft.com/office/powerpoint/2010/main" val="31173106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iBp4eWqXfn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World war 2</a:t>
            </a:r>
            <a:endParaRPr lang="en-GB" dirty="0"/>
          </a:p>
        </p:txBody>
      </p:sp>
      <p:sp>
        <p:nvSpPr>
          <p:cNvPr id="3" name="Subtitle 2"/>
          <p:cNvSpPr>
            <a:spLocks noGrp="1"/>
          </p:cNvSpPr>
          <p:nvPr>
            <p:ph type="subTitle" idx="1"/>
          </p:nvPr>
        </p:nvSpPr>
        <p:spPr/>
        <p:txBody>
          <a:bodyPr/>
          <a:lstStyle/>
          <a:p>
            <a:r>
              <a:rPr lang="en-GB" dirty="0" smtClean="0"/>
              <a:t>Presented by </a:t>
            </a:r>
            <a:r>
              <a:rPr lang="en-GB" dirty="0"/>
              <a:t>S</a:t>
            </a:r>
            <a:r>
              <a:rPr lang="en-GB" dirty="0" smtClean="0"/>
              <a:t>am and Matt</a:t>
            </a:r>
            <a:endParaRPr lang="en-GB" dirty="0"/>
          </a:p>
        </p:txBody>
      </p:sp>
    </p:spTree>
    <p:extLst>
      <p:ext uri="{BB962C8B-B14F-4D97-AF65-F5344CB8AC3E}">
        <p14:creationId xmlns:p14="http://schemas.microsoft.com/office/powerpoint/2010/main" val="3484799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V="1">
            <a:off x="1375719" y="712162"/>
            <a:ext cx="576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flipV="1">
            <a:off x="0" y="0"/>
            <a:ext cx="724930" cy="60136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189" y="0"/>
            <a:ext cx="4022811" cy="22798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44636">
            <a:off x="334086" y="4160060"/>
            <a:ext cx="2455288" cy="2442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9773" y="4737920"/>
            <a:ext cx="2983846" cy="1504418"/>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61" y="548717"/>
            <a:ext cx="942715" cy="11823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2669059" y="1731105"/>
            <a:ext cx="5500130" cy="923330"/>
          </a:xfrm>
          <a:prstGeom prst="rect">
            <a:avLst/>
          </a:prstGeom>
          <a:noFill/>
        </p:spPr>
        <p:txBody>
          <a:bodyPr wrap="square" rtlCol="0">
            <a:spAutoFit/>
          </a:bodyPr>
          <a:lstStyle/>
          <a:p>
            <a:r>
              <a:rPr lang="en-GB" dirty="0" smtClean="0"/>
              <a:t>These big guns where called artillery and they did allot of damage. some big guns(</a:t>
            </a:r>
            <a:r>
              <a:rPr lang="en-GB" dirty="0" err="1" smtClean="0"/>
              <a:t>artilary</a:t>
            </a:r>
            <a:r>
              <a:rPr lang="en-GB" dirty="0" smtClean="0"/>
              <a:t>)didn’t have a very good effect.</a:t>
            </a:r>
            <a:endParaRPr lang="en-GB" dirty="0"/>
          </a:p>
        </p:txBody>
      </p:sp>
    </p:spTree>
    <p:extLst>
      <p:ext uri="{BB962C8B-B14F-4D97-AF65-F5344CB8AC3E}">
        <p14:creationId xmlns:p14="http://schemas.microsoft.com/office/powerpoint/2010/main" val="77276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41" y="140043"/>
            <a:ext cx="12117859" cy="2031325"/>
          </a:xfrm>
          <a:prstGeom prst="rect">
            <a:avLst/>
          </a:prstGeom>
          <a:noFill/>
        </p:spPr>
        <p:txBody>
          <a:bodyPr wrap="square" rtlCol="0">
            <a:spAutoFit/>
          </a:bodyPr>
          <a:lstStyle/>
          <a:p>
            <a:r>
              <a:rPr lang="en-GB" dirty="0" smtClean="0"/>
              <a:t>ADOLF HITLER </a:t>
            </a:r>
          </a:p>
          <a:p>
            <a:endParaRPr lang="en-GB" dirty="0"/>
          </a:p>
          <a:p>
            <a:endParaRPr lang="en-GB" dirty="0" smtClean="0"/>
          </a:p>
          <a:p>
            <a:r>
              <a:rPr lang="en-GB" dirty="0" smtClean="0"/>
              <a:t>Adolf </a:t>
            </a:r>
            <a:r>
              <a:rPr lang="en-GB" dirty="0" err="1" smtClean="0"/>
              <a:t>hitler</a:t>
            </a:r>
            <a:r>
              <a:rPr lang="en-GB" dirty="0" smtClean="0"/>
              <a:t> started the war and declared war on </a:t>
            </a:r>
            <a:r>
              <a:rPr lang="en-GB" dirty="0" err="1" smtClean="0"/>
              <a:t>Poland.he</a:t>
            </a:r>
            <a:r>
              <a:rPr lang="en-GB" dirty="0" smtClean="0"/>
              <a:t> lead the </a:t>
            </a:r>
            <a:r>
              <a:rPr lang="en-GB" dirty="0" err="1" smtClean="0"/>
              <a:t>germans</a:t>
            </a:r>
            <a:r>
              <a:rPr lang="en-GB" dirty="0" smtClean="0"/>
              <a:t> ,he was a really bad person .</a:t>
            </a:r>
          </a:p>
          <a:p>
            <a:r>
              <a:rPr lang="en-GB" dirty="0" smtClean="0"/>
              <a:t>He </a:t>
            </a:r>
            <a:r>
              <a:rPr lang="en-GB" dirty="0" err="1" smtClean="0"/>
              <a:t>commited</a:t>
            </a:r>
            <a:r>
              <a:rPr lang="en-GB" dirty="0" smtClean="0"/>
              <a:t> suicide on the 30</a:t>
            </a:r>
            <a:r>
              <a:rPr lang="en-GB" baseline="30000" dirty="0" smtClean="0"/>
              <a:t>th</a:t>
            </a:r>
            <a:r>
              <a:rPr lang="en-GB" dirty="0" smtClean="0"/>
              <a:t> of </a:t>
            </a:r>
            <a:r>
              <a:rPr lang="en-GB" dirty="0" err="1" smtClean="0"/>
              <a:t>april</a:t>
            </a:r>
            <a:r>
              <a:rPr lang="en-GB" dirty="0" smtClean="0"/>
              <a:t> </a:t>
            </a:r>
            <a:r>
              <a:rPr lang="en-GB" dirty="0" err="1" smtClean="0"/>
              <a:t>wich</a:t>
            </a:r>
            <a:r>
              <a:rPr lang="en-GB" dirty="0" smtClean="0"/>
              <a:t> was his birthday and no one has ever found his body.</a:t>
            </a:r>
          </a:p>
          <a:p>
            <a:r>
              <a:rPr lang="en-GB" dirty="0" smtClean="0"/>
              <a:t>He lost the war and loads of countries declared war on him so he knew  he was going to die so he</a:t>
            </a:r>
          </a:p>
          <a:p>
            <a:r>
              <a:rPr lang="en-GB" dirty="0" smtClean="0"/>
              <a:t>Killed himself.</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25" y="2990005"/>
            <a:ext cx="2743200" cy="2542032"/>
          </a:xfrm>
          <a:prstGeom prst="rect">
            <a:avLst/>
          </a:prstGeom>
        </p:spPr>
      </p:pic>
    </p:spTree>
    <p:extLst>
      <p:ext uri="{BB962C8B-B14F-4D97-AF65-F5344CB8AC3E}">
        <p14:creationId xmlns:p14="http://schemas.microsoft.com/office/powerpoint/2010/main" val="10290498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flipV="1">
            <a:off x="0" y="5049795"/>
            <a:ext cx="45719" cy="14828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45719" y="1845274"/>
            <a:ext cx="10429103" cy="1200329"/>
          </a:xfrm>
          <a:prstGeom prst="rect">
            <a:avLst/>
          </a:prstGeom>
          <a:noFill/>
        </p:spPr>
        <p:txBody>
          <a:bodyPr wrap="square" rtlCol="0">
            <a:spAutoFit/>
          </a:bodyPr>
          <a:lstStyle/>
          <a:p>
            <a:r>
              <a:rPr lang="en-GB" dirty="0" smtClean="0">
                <a:solidFill>
                  <a:schemeClr val="accent2">
                    <a:lumMod val="60000"/>
                    <a:lumOff val="40000"/>
                  </a:schemeClr>
                </a:solidFill>
              </a:rPr>
              <a:t>In world war 2 all of the children had to get sent away unfortunately because it was too dangerous for  the children the proper word for sent away in the war was evacuation that’s what we call it now  if there was babies they would stay with there guidians.it was very sad and the parents didn’t like it just like the children.</a:t>
            </a:r>
            <a:endParaRPr lang="en-GB" dirty="0">
              <a:solidFill>
                <a:schemeClr val="accent2">
                  <a:lumMod val="60000"/>
                  <a:lumOff val="40000"/>
                </a:schemeClr>
              </a:solidFill>
            </a:endParaRPr>
          </a:p>
        </p:txBody>
      </p:sp>
    </p:spTree>
    <p:extLst>
      <p:ext uri="{BB962C8B-B14F-4D97-AF65-F5344CB8AC3E}">
        <p14:creationId xmlns:p14="http://schemas.microsoft.com/office/powerpoint/2010/main" val="33512112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097" y="1540476"/>
            <a:ext cx="9391135" cy="1200329"/>
          </a:xfrm>
          <a:prstGeom prst="rect">
            <a:avLst/>
          </a:prstGeom>
          <a:noFill/>
        </p:spPr>
        <p:txBody>
          <a:bodyPr wrap="square" rtlCol="0">
            <a:spAutoFit/>
          </a:bodyPr>
          <a:lstStyle/>
          <a:p>
            <a:r>
              <a:rPr lang="en-GB" dirty="0" smtClean="0"/>
              <a:t>There was loads of planes in ww2 .there was a </a:t>
            </a:r>
            <a:r>
              <a:rPr lang="en-GB" dirty="0" err="1" smtClean="0"/>
              <a:t>hurricain</a:t>
            </a:r>
            <a:r>
              <a:rPr lang="en-GB" dirty="0" smtClean="0"/>
              <a:t> spitfire </a:t>
            </a:r>
            <a:r>
              <a:rPr lang="en-GB" dirty="0" err="1" smtClean="0"/>
              <a:t>wich</a:t>
            </a:r>
            <a:r>
              <a:rPr lang="en-GB" dirty="0" smtClean="0"/>
              <a:t> used bullets and killed loads of people in the </a:t>
            </a:r>
            <a:r>
              <a:rPr lang="en-GB" dirty="0" err="1" smtClean="0"/>
              <a:t>german</a:t>
            </a:r>
            <a:r>
              <a:rPr lang="en-GB" dirty="0" smtClean="0"/>
              <a:t> </a:t>
            </a:r>
            <a:r>
              <a:rPr lang="en-GB" dirty="0" err="1" smtClean="0"/>
              <a:t>planes.there</a:t>
            </a:r>
            <a:r>
              <a:rPr lang="en-GB" dirty="0" smtClean="0"/>
              <a:t> was also a </a:t>
            </a:r>
            <a:r>
              <a:rPr lang="en-GB" dirty="0" err="1" smtClean="0"/>
              <a:t>hinekal</a:t>
            </a:r>
            <a:r>
              <a:rPr lang="en-GB" dirty="0" smtClean="0"/>
              <a:t> </a:t>
            </a:r>
            <a:r>
              <a:rPr lang="en-GB" dirty="0" err="1" smtClean="0"/>
              <a:t>wich</a:t>
            </a:r>
            <a:r>
              <a:rPr lang="en-GB" dirty="0" smtClean="0"/>
              <a:t> dropped </a:t>
            </a:r>
            <a:r>
              <a:rPr lang="en-GB" dirty="0" err="1" smtClean="0"/>
              <a:t>bobms</a:t>
            </a:r>
            <a:r>
              <a:rPr lang="en-GB" dirty="0" smtClean="0"/>
              <a:t> </a:t>
            </a:r>
            <a:r>
              <a:rPr lang="en-GB" dirty="0" err="1" smtClean="0"/>
              <a:t>aswell</a:t>
            </a:r>
            <a:r>
              <a:rPr lang="en-GB" dirty="0" smtClean="0"/>
              <a:t> as the </a:t>
            </a:r>
            <a:r>
              <a:rPr lang="en-GB" dirty="0" err="1" smtClean="0"/>
              <a:t>german</a:t>
            </a:r>
            <a:r>
              <a:rPr lang="en-GB" dirty="0" smtClean="0"/>
              <a:t> planes .those are some of the planes but there were way more these planes were used in the war and the blitz.</a:t>
            </a:r>
            <a:endParaRPr lang="en-GB" dirty="0"/>
          </a:p>
        </p:txBody>
      </p:sp>
      <p:sp>
        <p:nvSpPr>
          <p:cNvPr id="3" name="TextBox 2"/>
          <p:cNvSpPr txBox="1"/>
          <p:nvPr/>
        </p:nvSpPr>
        <p:spPr>
          <a:xfrm>
            <a:off x="2850292" y="378941"/>
            <a:ext cx="2660822" cy="646331"/>
          </a:xfrm>
          <a:prstGeom prst="rect">
            <a:avLst/>
          </a:prstGeom>
          <a:noFill/>
        </p:spPr>
        <p:txBody>
          <a:bodyPr wrap="square" rtlCol="0">
            <a:spAutoFit/>
          </a:bodyPr>
          <a:lstStyle/>
          <a:p>
            <a:r>
              <a:rPr lang="en-GB" dirty="0" smtClean="0"/>
              <a:t>All about planes in ww2</a:t>
            </a:r>
            <a:endParaRPr lang="en-GB" dirty="0"/>
          </a:p>
        </p:txBody>
      </p:sp>
    </p:spTree>
    <p:extLst>
      <p:ext uri="{BB962C8B-B14F-4D97-AF65-F5344CB8AC3E}">
        <p14:creationId xmlns:p14="http://schemas.microsoft.com/office/powerpoint/2010/main" val="117850207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8530" y="864973"/>
            <a:ext cx="7422292" cy="769441"/>
          </a:xfrm>
          <a:prstGeom prst="rect">
            <a:avLst/>
          </a:prstGeom>
          <a:noFill/>
        </p:spPr>
        <p:txBody>
          <a:bodyPr wrap="square" rtlCol="0">
            <a:spAutoFit/>
          </a:bodyPr>
          <a:lstStyle/>
          <a:p>
            <a:r>
              <a:rPr lang="en-GB" sz="4400" dirty="0" smtClean="0"/>
              <a:t>TANKS</a:t>
            </a:r>
            <a:endParaRPr lang="en-GB" sz="4400" dirty="0"/>
          </a:p>
        </p:txBody>
      </p:sp>
      <p:pic>
        <p:nvPicPr>
          <p:cNvPr id="3" name="Picture 2">
            <a:hlinkClick r:id="rId2"/>
          </p:cNvPr>
          <p:cNvPicPr>
            <a:picLocks noChangeAspect="1"/>
          </p:cNvPicPr>
          <p:nvPr/>
        </p:nvPicPr>
        <p:blipFill>
          <a:blip r:embed="rId3"/>
          <a:stretch>
            <a:fillRect/>
          </a:stretch>
        </p:blipFill>
        <p:spPr>
          <a:xfrm>
            <a:off x="6466703" y="922638"/>
            <a:ext cx="3814119" cy="43188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1672281" y="2743200"/>
            <a:ext cx="4226011" cy="646331"/>
          </a:xfrm>
          <a:prstGeom prst="rect">
            <a:avLst/>
          </a:prstGeom>
          <a:noFill/>
        </p:spPr>
        <p:txBody>
          <a:bodyPr wrap="square" rtlCol="0">
            <a:spAutoFit/>
          </a:bodyPr>
          <a:lstStyle/>
          <a:p>
            <a:r>
              <a:rPr lang="en-GB" dirty="0" smtClean="0"/>
              <a:t>Tanks where explosive and they fired massive rounds</a:t>
            </a:r>
            <a:endParaRPr lang="en-GB" dirty="0"/>
          </a:p>
        </p:txBody>
      </p:sp>
    </p:spTree>
    <p:extLst>
      <p:ext uri="{BB962C8B-B14F-4D97-AF65-F5344CB8AC3E}">
        <p14:creationId xmlns:p14="http://schemas.microsoft.com/office/powerpoint/2010/main" val="2717256257"/>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8486" y="313038"/>
            <a:ext cx="3253946" cy="369332"/>
          </a:xfrm>
          <a:prstGeom prst="rect">
            <a:avLst/>
          </a:prstGeom>
          <a:noFill/>
        </p:spPr>
        <p:txBody>
          <a:bodyPr wrap="square" rtlCol="0">
            <a:spAutoFit/>
          </a:bodyPr>
          <a:lstStyle/>
          <a:p>
            <a:r>
              <a:rPr lang="en-GB" dirty="0" smtClean="0"/>
              <a:t>Battle of </a:t>
            </a:r>
            <a:r>
              <a:rPr lang="en-GB" dirty="0" err="1" smtClean="0"/>
              <a:t>britan</a:t>
            </a:r>
            <a:endParaRPr lang="en-GB" dirty="0"/>
          </a:p>
        </p:txBody>
      </p:sp>
      <p:sp>
        <p:nvSpPr>
          <p:cNvPr id="3" name="TextBox 2"/>
          <p:cNvSpPr txBox="1"/>
          <p:nvPr/>
        </p:nvSpPr>
        <p:spPr>
          <a:xfrm>
            <a:off x="2150076" y="1441621"/>
            <a:ext cx="4819135" cy="2308324"/>
          </a:xfrm>
          <a:prstGeom prst="rect">
            <a:avLst/>
          </a:prstGeom>
          <a:noFill/>
        </p:spPr>
        <p:txBody>
          <a:bodyPr wrap="square" rtlCol="0">
            <a:spAutoFit/>
          </a:bodyPr>
          <a:lstStyle/>
          <a:p>
            <a:r>
              <a:rPr lang="en-GB" dirty="0" smtClean="0"/>
              <a:t>The battle of </a:t>
            </a:r>
            <a:r>
              <a:rPr lang="en-GB" dirty="0" err="1" smtClean="0"/>
              <a:t>britian</a:t>
            </a:r>
            <a:r>
              <a:rPr lang="en-GB" dirty="0" smtClean="0"/>
              <a:t> was one of </a:t>
            </a:r>
          </a:p>
          <a:p>
            <a:r>
              <a:rPr lang="en-GB" dirty="0" smtClean="0"/>
              <a:t>The main parts of ww2.all the</a:t>
            </a:r>
          </a:p>
          <a:p>
            <a:r>
              <a:rPr lang="en-GB" dirty="0" smtClean="0"/>
              <a:t>Battle was in the air.one of the</a:t>
            </a:r>
          </a:p>
          <a:p>
            <a:r>
              <a:rPr lang="en-GB" dirty="0" smtClean="0"/>
              <a:t>Battles was called a dog fight </a:t>
            </a:r>
          </a:p>
          <a:p>
            <a:r>
              <a:rPr lang="en-GB" dirty="0" smtClean="0"/>
              <a:t>Because when dogs fight its</a:t>
            </a:r>
          </a:p>
          <a:p>
            <a:r>
              <a:rPr lang="en-GB" dirty="0" smtClean="0"/>
              <a:t>Quite </a:t>
            </a:r>
            <a:r>
              <a:rPr lang="en-GB" dirty="0" err="1" smtClean="0"/>
              <a:t>vicous</a:t>
            </a:r>
            <a:r>
              <a:rPr lang="en-GB" dirty="0" smtClean="0"/>
              <a:t>. Loads of people</a:t>
            </a:r>
          </a:p>
          <a:p>
            <a:r>
              <a:rPr lang="en-GB" dirty="0" smtClean="0"/>
              <a:t>Died and some drowned and </a:t>
            </a:r>
          </a:p>
          <a:p>
            <a:r>
              <a:rPr lang="en-GB" dirty="0" smtClean="0"/>
              <a:t>Got burnt to death sadly.</a:t>
            </a:r>
          </a:p>
        </p:txBody>
      </p:sp>
    </p:spTree>
    <p:extLst>
      <p:ext uri="{BB962C8B-B14F-4D97-AF65-F5344CB8AC3E}">
        <p14:creationId xmlns:p14="http://schemas.microsoft.com/office/powerpoint/2010/main" val="2120349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171</TotalTime>
  <Words>287</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Rockwell</vt:lpstr>
      <vt:lpstr>Rockwell Condensed</vt:lpstr>
      <vt:lpstr>Wingdings</vt:lpstr>
      <vt:lpstr>Wood Type</vt:lpstr>
      <vt:lpstr>World war 2</vt:lpstr>
      <vt:lpstr>PowerPoint Presentation</vt:lpstr>
      <vt:lpstr>PowerPoint Presentation</vt:lpstr>
      <vt:lpstr>PowerPoint Presentation</vt:lpstr>
      <vt:lpstr>PowerPoint Presentation</vt:lpstr>
      <vt:lpstr>PowerPoint Presentation</vt:lpstr>
      <vt:lpstr>PowerPoint Presentation</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samuel.pickford</dc:creator>
  <cp:lastModifiedBy>samuel.pickford</cp:lastModifiedBy>
  <cp:revision>17</cp:revision>
  <dcterms:created xsi:type="dcterms:W3CDTF">2017-03-10T14:25:21Z</dcterms:created>
  <dcterms:modified xsi:type="dcterms:W3CDTF">2017-03-31T14:04:42Z</dcterms:modified>
</cp:coreProperties>
</file>