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0B82461-538B-41D0-A7C5-E02C96C2B0DF}" type="datetimeFigureOut">
              <a:rPr lang="en-GB" smtClean="0"/>
              <a:t>31/03/2017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54DA85-551E-437D-B952-F675AA0B0EEE}" type="slidenum">
              <a:rPr lang="en-GB" smtClean="0"/>
              <a:t>‹#›</a:t>
            </a:fld>
            <a:endParaRPr lang="en-GB"/>
          </a:p>
        </p:txBody>
      </p:sp>
    </p:spTree>
    <p:extLst>
      <p:ext uri="{BB962C8B-B14F-4D97-AF65-F5344CB8AC3E}">
        <p14:creationId xmlns:p14="http://schemas.microsoft.com/office/powerpoint/2010/main" val="2861244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B82461-538B-41D0-A7C5-E02C96C2B0DF}" type="datetimeFigureOut">
              <a:rPr lang="en-GB" smtClean="0"/>
              <a:t>31/03/2017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854DA85-551E-437D-B952-F675AA0B0EEE}" type="slidenum">
              <a:rPr lang="en-GB" smtClean="0"/>
              <a:t>‹#›</a:t>
            </a:fld>
            <a:endParaRPr lang="en-GB"/>
          </a:p>
        </p:txBody>
      </p:sp>
    </p:spTree>
    <p:extLst>
      <p:ext uri="{BB962C8B-B14F-4D97-AF65-F5344CB8AC3E}">
        <p14:creationId xmlns:p14="http://schemas.microsoft.com/office/powerpoint/2010/main" val="3421457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B82461-538B-41D0-A7C5-E02C96C2B0DF}" type="datetimeFigureOut">
              <a:rPr lang="en-GB" smtClean="0"/>
              <a:t>31/03/2017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54DA85-551E-437D-B952-F675AA0B0EEE}" type="slidenum">
              <a:rPr lang="en-GB" smtClean="0"/>
              <a:t>‹#›</a:t>
            </a:fld>
            <a:endParaRPr lang="en-GB"/>
          </a:p>
        </p:txBody>
      </p:sp>
    </p:spTree>
    <p:extLst>
      <p:ext uri="{BB962C8B-B14F-4D97-AF65-F5344CB8AC3E}">
        <p14:creationId xmlns:p14="http://schemas.microsoft.com/office/powerpoint/2010/main" val="32564569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B82461-538B-41D0-A7C5-E02C96C2B0DF}" type="datetimeFigureOut">
              <a:rPr lang="en-GB" smtClean="0"/>
              <a:t>31/03/2017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54DA85-551E-437D-B952-F675AA0B0EEE}" type="slidenum">
              <a:rPr lang="en-GB" smtClean="0"/>
              <a:t>‹#›</a:t>
            </a:fld>
            <a:endParaRPr lang="en-GB"/>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5687281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B82461-538B-41D0-A7C5-E02C96C2B0DF}" type="datetimeFigureOut">
              <a:rPr lang="en-GB" smtClean="0"/>
              <a:t>31/03/2017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54DA85-551E-437D-B952-F675AA0B0EEE}" type="slidenum">
              <a:rPr lang="en-GB" smtClean="0"/>
              <a:t>‹#›</a:t>
            </a:fld>
            <a:endParaRPr lang="en-GB"/>
          </a:p>
        </p:txBody>
      </p:sp>
    </p:spTree>
    <p:extLst>
      <p:ext uri="{BB962C8B-B14F-4D97-AF65-F5344CB8AC3E}">
        <p14:creationId xmlns:p14="http://schemas.microsoft.com/office/powerpoint/2010/main" val="13135028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0B82461-538B-41D0-A7C5-E02C96C2B0DF}" type="datetimeFigureOut">
              <a:rPr lang="en-GB" smtClean="0"/>
              <a:t>31/03/2017</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54DA85-551E-437D-B952-F675AA0B0EEE}" type="slidenum">
              <a:rPr lang="en-GB" smtClean="0"/>
              <a:t>‹#›</a:t>
            </a:fld>
            <a:endParaRPr lang="en-GB"/>
          </a:p>
        </p:txBody>
      </p:sp>
    </p:spTree>
    <p:extLst>
      <p:ext uri="{BB962C8B-B14F-4D97-AF65-F5344CB8AC3E}">
        <p14:creationId xmlns:p14="http://schemas.microsoft.com/office/powerpoint/2010/main" val="35497505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0B82461-538B-41D0-A7C5-E02C96C2B0DF}" type="datetimeFigureOut">
              <a:rPr lang="en-GB" smtClean="0"/>
              <a:t>31/03/2017</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54DA85-551E-437D-B952-F675AA0B0EEE}" type="slidenum">
              <a:rPr lang="en-GB" smtClean="0"/>
              <a:t>‹#›</a:t>
            </a:fld>
            <a:endParaRPr lang="en-GB"/>
          </a:p>
        </p:txBody>
      </p:sp>
    </p:spTree>
    <p:extLst>
      <p:ext uri="{BB962C8B-B14F-4D97-AF65-F5344CB8AC3E}">
        <p14:creationId xmlns:p14="http://schemas.microsoft.com/office/powerpoint/2010/main" val="19318365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0B82461-538B-41D0-A7C5-E02C96C2B0DF}" type="datetimeFigureOut">
              <a:rPr lang="en-GB" smtClean="0"/>
              <a:t>31/03/2017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54DA85-551E-437D-B952-F675AA0B0EEE}" type="slidenum">
              <a:rPr lang="en-GB" smtClean="0"/>
              <a:t>‹#›</a:t>
            </a:fld>
            <a:endParaRPr lang="en-GB"/>
          </a:p>
        </p:txBody>
      </p:sp>
    </p:spTree>
    <p:extLst>
      <p:ext uri="{BB962C8B-B14F-4D97-AF65-F5344CB8AC3E}">
        <p14:creationId xmlns:p14="http://schemas.microsoft.com/office/powerpoint/2010/main" val="11902060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0B82461-538B-41D0-A7C5-E02C96C2B0DF}" type="datetimeFigureOut">
              <a:rPr lang="en-GB" smtClean="0"/>
              <a:t>31/03/2017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54DA85-551E-437D-B952-F675AA0B0EEE}" type="slidenum">
              <a:rPr lang="en-GB" smtClean="0"/>
              <a:t>‹#›</a:t>
            </a:fld>
            <a:endParaRPr lang="en-GB"/>
          </a:p>
        </p:txBody>
      </p:sp>
    </p:spTree>
    <p:extLst>
      <p:ext uri="{BB962C8B-B14F-4D97-AF65-F5344CB8AC3E}">
        <p14:creationId xmlns:p14="http://schemas.microsoft.com/office/powerpoint/2010/main" val="3844222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D0B82461-538B-41D0-A7C5-E02C96C2B0DF}" type="datetimeFigureOut">
              <a:rPr lang="en-GB" smtClean="0"/>
              <a:t>31/03/2017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54DA85-551E-437D-B952-F675AA0B0EEE}" type="slidenum">
              <a:rPr lang="en-GB" smtClean="0"/>
              <a:t>‹#›</a:t>
            </a:fld>
            <a:endParaRPr lang="en-GB"/>
          </a:p>
        </p:txBody>
      </p:sp>
    </p:spTree>
    <p:extLst>
      <p:ext uri="{BB962C8B-B14F-4D97-AF65-F5344CB8AC3E}">
        <p14:creationId xmlns:p14="http://schemas.microsoft.com/office/powerpoint/2010/main" val="1249146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B82461-538B-41D0-A7C5-E02C96C2B0DF}" type="datetimeFigureOut">
              <a:rPr lang="en-GB" smtClean="0"/>
              <a:t>31/03/2017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54DA85-551E-437D-B952-F675AA0B0EEE}" type="slidenum">
              <a:rPr lang="en-GB" smtClean="0"/>
              <a:t>‹#›</a:t>
            </a:fld>
            <a:endParaRPr lang="en-GB"/>
          </a:p>
        </p:txBody>
      </p:sp>
    </p:spTree>
    <p:extLst>
      <p:ext uri="{BB962C8B-B14F-4D97-AF65-F5344CB8AC3E}">
        <p14:creationId xmlns:p14="http://schemas.microsoft.com/office/powerpoint/2010/main" val="810899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0B82461-538B-41D0-A7C5-E02C96C2B0DF}" type="datetimeFigureOut">
              <a:rPr lang="en-GB" smtClean="0"/>
              <a:t>31/03/2017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854DA85-551E-437D-B952-F675AA0B0EEE}" type="slidenum">
              <a:rPr lang="en-GB" smtClean="0"/>
              <a:t>‹#›</a:t>
            </a:fld>
            <a:endParaRPr lang="en-GB"/>
          </a:p>
        </p:txBody>
      </p:sp>
    </p:spTree>
    <p:extLst>
      <p:ext uri="{BB962C8B-B14F-4D97-AF65-F5344CB8AC3E}">
        <p14:creationId xmlns:p14="http://schemas.microsoft.com/office/powerpoint/2010/main" val="3121905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0B82461-538B-41D0-A7C5-E02C96C2B0DF}" type="datetimeFigureOut">
              <a:rPr lang="en-GB" smtClean="0"/>
              <a:t>31/03/2017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854DA85-551E-437D-B952-F675AA0B0EEE}" type="slidenum">
              <a:rPr lang="en-GB" smtClean="0"/>
              <a:t>‹#›</a:t>
            </a:fld>
            <a:endParaRPr lang="en-GB"/>
          </a:p>
        </p:txBody>
      </p:sp>
    </p:spTree>
    <p:extLst>
      <p:ext uri="{BB962C8B-B14F-4D97-AF65-F5344CB8AC3E}">
        <p14:creationId xmlns:p14="http://schemas.microsoft.com/office/powerpoint/2010/main" val="1601774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D0B82461-538B-41D0-A7C5-E02C96C2B0DF}" type="datetimeFigureOut">
              <a:rPr lang="en-GB" smtClean="0"/>
              <a:t>31/03/2017</a:t>
            </a:fld>
            <a:endParaRPr lang="en-GB"/>
          </a:p>
        </p:txBody>
      </p:sp>
      <p:sp>
        <p:nvSpPr>
          <p:cNvPr id="5" name="Footer Placeholder 3"/>
          <p:cNvSpPr>
            <a:spLocks noGrp="1"/>
          </p:cNvSpPr>
          <p:nvPr>
            <p:ph type="ftr" sz="quarter" idx="11"/>
          </p:nvPr>
        </p:nvSpPr>
        <p:spPr/>
        <p:txBody>
          <a:bodyPr/>
          <a:lstStyle/>
          <a:p>
            <a:endParaRPr lang="en-GB"/>
          </a:p>
        </p:txBody>
      </p:sp>
      <p:sp>
        <p:nvSpPr>
          <p:cNvPr id="6" name="Slide Number Placeholder 4"/>
          <p:cNvSpPr>
            <a:spLocks noGrp="1"/>
          </p:cNvSpPr>
          <p:nvPr>
            <p:ph type="sldNum" sz="quarter" idx="12"/>
          </p:nvPr>
        </p:nvSpPr>
        <p:spPr/>
        <p:txBody>
          <a:bodyPr/>
          <a:lstStyle/>
          <a:p>
            <a:fld id="{C854DA85-551E-437D-B952-F675AA0B0EEE}" type="slidenum">
              <a:rPr lang="en-GB" smtClean="0"/>
              <a:t>‹#›</a:t>
            </a:fld>
            <a:endParaRPr lang="en-GB"/>
          </a:p>
        </p:txBody>
      </p:sp>
    </p:spTree>
    <p:extLst>
      <p:ext uri="{BB962C8B-B14F-4D97-AF65-F5344CB8AC3E}">
        <p14:creationId xmlns:p14="http://schemas.microsoft.com/office/powerpoint/2010/main" val="96359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D0B82461-538B-41D0-A7C5-E02C96C2B0DF}" type="datetimeFigureOut">
              <a:rPr lang="en-GB" smtClean="0"/>
              <a:t>31/03/2017</a:t>
            </a:fld>
            <a:endParaRPr lang="en-GB"/>
          </a:p>
        </p:txBody>
      </p:sp>
      <p:sp>
        <p:nvSpPr>
          <p:cNvPr id="5" name="Footer Placeholder 2"/>
          <p:cNvSpPr>
            <a:spLocks noGrp="1"/>
          </p:cNvSpPr>
          <p:nvPr>
            <p:ph type="ftr" sz="quarter" idx="11"/>
          </p:nvPr>
        </p:nvSpPr>
        <p:spPr/>
        <p:txBody>
          <a:bodyPr/>
          <a:lstStyle/>
          <a:p>
            <a:endParaRPr lang="en-GB"/>
          </a:p>
        </p:txBody>
      </p:sp>
      <p:sp>
        <p:nvSpPr>
          <p:cNvPr id="6" name="Slide Number Placeholder 3"/>
          <p:cNvSpPr>
            <a:spLocks noGrp="1"/>
          </p:cNvSpPr>
          <p:nvPr>
            <p:ph type="sldNum" sz="quarter" idx="12"/>
          </p:nvPr>
        </p:nvSpPr>
        <p:spPr/>
        <p:txBody>
          <a:bodyPr/>
          <a:lstStyle/>
          <a:p>
            <a:fld id="{C854DA85-551E-437D-B952-F675AA0B0EEE}" type="slidenum">
              <a:rPr lang="en-GB" smtClean="0"/>
              <a:t>‹#›</a:t>
            </a:fld>
            <a:endParaRPr lang="en-GB"/>
          </a:p>
        </p:txBody>
      </p:sp>
    </p:spTree>
    <p:extLst>
      <p:ext uri="{BB962C8B-B14F-4D97-AF65-F5344CB8AC3E}">
        <p14:creationId xmlns:p14="http://schemas.microsoft.com/office/powerpoint/2010/main" val="72516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D0B82461-538B-41D0-A7C5-E02C96C2B0DF}" type="datetimeFigureOut">
              <a:rPr lang="en-GB" smtClean="0"/>
              <a:t>31/03/2017</a:t>
            </a:fld>
            <a:endParaRPr lang="en-GB"/>
          </a:p>
        </p:txBody>
      </p:sp>
      <p:sp>
        <p:nvSpPr>
          <p:cNvPr id="5" name="Footer Placeholder 5"/>
          <p:cNvSpPr>
            <a:spLocks noGrp="1"/>
          </p:cNvSpPr>
          <p:nvPr>
            <p:ph type="ftr" sz="quarter" idx="11"/>
          </p:nvPr>
        </p:nvSpPr>
        <p:spPr/>
        <p:txBody>
          <a:bodyPr/>
          <a:lstStyle/>
          <a:p>
            <a:endParaRPr lang="en-GB"/>
          </a:p>
        </p:txBody>
      </p:sp>
      <p:sp>
        <p:nvSpPr>
          <p:cNvPr id="6" name="Slide Number Placeholder 6"/>
          <p:cNvSpPr>
            <a:spLocks noGrp="1"/>
          </p:cNvSpPr>
          <p:nvPr>
            <p:ph type="sldNum" sz="quarter" idx="12"/>
          </p:nvPr>
        </p:nvSpPr>
        <p:spPr/>
        <p:txBody>
          <a:bodyPr/>
          <a:lstStyle/>
          <a:p>
            <a:fld id="{C854DA85-551E-437D-B952-F675AA0B0EEE}" type="slidenum">
              <a:rPr lang="en-GB" smtClean="0"/>
              <a:t>‹#›</a:t>
            </a:fld>
            <a:endParaRPr lang="en-GB"/>
          </a:p>
        </p:txBody>
      </p:sp>
    </p:spTree>
    <p:extLst>
      <p:ext uri="{BB962C8B-B14F-4D97-AF65-F5344CB8AC3E}">
        <p14:creationId xmlns:p14="http://schemas.microsoft.com/office/powerpoint/2010/main" val="3494590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B82461-538B-41D0-A7C5-E02C96C2B0DF}" type="datetimeFigureOut">
              <a:rPr lang="en-GB" smtClean="0"/>
              <a:t>31/03/2017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854DA85-551E-437D-B952-F675AA0B0EEE}" type="slidenum">
              <a:rPr lang="en-GB" smtClean="0"/>
              <a:t>‹#›</a:t>
            </a:fld>
            <a:endParaRPr lang="en-GB"/>
          </a:p>
        </p:txBody>
      </p:sp>
    </p:spTree>
    <p:extLst>
      <p:ext uri="{BB962C8B-B14F-4D97-AF65-F5344CB8AC3E}">
        <p14:creationId xmlns:p14="http://schemas.microsoft.com/office/powerpoint/2010/main" val="261809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D0B82461-538B-41D0-A7C5-E02C96C2B0DF}" type="datetimeFigureOut">
              <a:rPr lang="en-GB" smtClean="0"/>
              <a:t>31/03/2017</a:t>
            </a:fld>
            <a:endParaRPr lang="en-GB"/>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GB"/>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854DA85-551E-437D-B952-F675AA0B0EEE}" type="slidenum">
              <a:rPr lang="en-GB" smtClean="0"/>
              <a:t>‹#›</a:t>
            </a:fld>
            <a:endParaRPr lang="en-GB"/>
          </a:p>
        </p:txBody>
      </p:sp>
    </p:spTree>
    <p:extLst>
      <p:ext uri="{BB962C8B-B14F-4D97-AF65-F5344CB8AC3E}">
        <p14:creationId xmlns:p14="http://schemas.microsoft.com/office/powerpoint/2010/main" val="22664139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s://www.youtube.com/watch?v=ES8W6op_N98"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err="1" smtClean="0">
                <a:solidFill>
                  <a:schemeClr val="accent6">
                    <a:lumMod val="50000"/>
                  </a:schemeClr>
                </a:solidFill>
              </a:rPr>
              <a:t>W</a:t>
            </a:r>
            <a:r>
              <a:rPr lang="en-GB" dirty="0" err="1" smtClean="0">
                <a:solidFill>
                  <a:schemeClr val="accent2">
                    <a:lumMod val="50000"/>
                  </a:schemeClr>
                </a:solidFill>
              </a:rPr>
              <a:t>o</a:t>
            </a:r>
            <a:r>
              <a:rPr lang="en-GB" dirty="0" err="1" smtClean="0">
                <a:solidFill>
                  <a:schemeClr val="accent6">
                    <a:lumMod val="50000"/>
                  </a:schemeClr>
                </a:solidFill>
              </a:rPr>
              <a:t>r</a:t>
            </a:r>
            <a:r>
              <a:rPr lang="en-GB" dirty="0" err="1" smtClean="0">
                <a:solidFill>
                  <a:schemeClr val="accent2">
                    <a:lumMod val="50000"/>
                  </a:schemeClr>
                </a:solidFill>
              </a:rPr>
              <a:t>l</a:t>
            </a:r>
            <a:r>
              <a:rPr lang="en-GB" dirty="0" smtClean="0">
                <a:solidFill>
                  <a:schemeClr val="accent6">
                    <a:lumMod val="50000"/>
                  </a:schemeClr>
                </a:solidFill>
              </a:rPr>
              <a:t/>
            </a:r>
            <a:br>
              <a:rPr lang="en-GB" dirty="0" smtClean="0">
                <a:solidFill>
                  <a:schemeClr val="accent6">
                    <a:lumMod val="50000"/>
                  </a:schemeClr>
                </a:solidFill>
              </a:rPr>
            </a:br>
            <a:r>
              <a:rPr lang="en-GB" dirty="0">
                <a:solidFill>
                  <a:schemeClr val="accent6">
                    <a:lumMod val="50000"/>
                  </a:schemeClr>
                </a:solidFill>
              </a:rPr>
              <a:t/>
            </a:r>
            <a:br>
              <a:rPr lang="en-GB" dirty="0">
                <a:solidFill>
                  <a:schemeClr val="accent6">
                    <a:lumMod val="50000"/>
                  </a:schemeClr>
                </a:solidFill>
              </a:rPr>
            </a:br>
            <a:r>
              <a:rPr lang="en-GB" dirty="0" smtClean="0">
                <a:solidFill>
                  <a:schemeClr val="accent6">
                    <a:lumMod val="50000"/>
                  </a:schemeClr>
                </a:solidFill>
              </a:rPr>
              <a:t/>
            </a:r>
            <a:br>
              <a:rPr lang="en-GB" dirty="0" smtClean="0">
                <a:solidFill>
                  <a:schemeClr val="accent6">
                    <a:lumMod val="50000"/>
                  </a:schemeClr>
                </a:solidFill>
              </a:rPr>
            </a:br>
            <a:r>
              <a:rPr lang="en-GB" dirty="0">
                <a:solidFill>
                  <a:schemeClr val="accent6">
                    <a:lumMod val="50000"/>
                  </a:schemeClr>
                </a:solidFill>
              </a:rPr>
              <a:t/>
            </a:r>
            <a:br>
              <a:rPr lang="en-GB" dirty="0">
                <a:solidFill>
                  <a:schemeClr val="accent6">
                    <a:lumMod val="50000"/>
                  </a:schemeClr>
                </a:solidFill>
              </a:rPr>
            </a:br>
            <a:r>
              <a:rPr lang="en-GB" dirty="0" smtClean="0">
                <a:solidFill>
                  <a:schemeClr val="accent6">
                    <a:lumMod val="50000"/>
                  </a:schemeClr>
                </a:solidFill>
              </a:rPr>
              <a:t/>
            </a:r>
            <a:br>
              <a:rPr lang="en-GB" dirty="0" smtClean="0">
                <a:solidFill>
                  <a:schemeClr val="accent6">
                    <a:lumMod val="50000"/>
                  </a:schemeClr>
                </a:solidFill>
              </a:rPr>
            </a:br>
            <a:r>
              <a:rPr lang="en-GB" dirty="0">
                <a:solidFill>
                  <a:schemeClr val="accent6">
                    <a:lumMod val="50000"/>
                  </a:schemeClr>
                </a:solidFill>
              </a:rPr>
              <a:t/>
            </a:r>
            <a:br>
              <a:rPr lang="en-GB" dirty="0">
                <a:solidFill>
                  <a:schemeClr val="accent6">
                    <a:lumMod val="50000"/>
                  </a:schemeClr>
                </a:solidFill>
              </a:rPr>
            </a:br>
            <a:r>
              <a:rPr lang="en-GB" dirty="0" smtClean="0">
                <a:solidFill>
                  <a:schemeClr val="accent6">
                    <a:lumMod val="50000"/>
                  </a:schemeClr>
                </a:solidFill>
              </a:rPr>
              <a:t/>
            </a:r>
            <a:br>
              <a:rPr lang="en-GB" dirty="0" smtClean="0">
                <a:solidFill>
                  <a:schemeClr val="accent6">
                    <a:lumMod val="50000"/>
                  </a:schemeClr>
                </a:solidFill>
              </a:rPr>
            </a:br>
            <a:r>
              <a:rPr lang="en-GB" dirty="0">
                <a:solidFill>
                  <a:schemeClr val="accent6">
                    <a:lumMod val="50000"/>
                  </a:schemeClr>
                </a:solidFill>
              </a:rPr>
              <a:t/>
            </a:r>
            <a:br>
              <a:rPr lang="en-GB" dirty="0">
                <a:solidFill>
                  <a:schemeClr val="accent6">
                    <a:lumMod val="50000"/>
                  </a:schemeClr>
                </a:solidFill>
              </a:rPr>
            </a:br>
            <a:r>
              <a:rPr lang="en-GB" dirty="0" smtClean="0">
                <a:solidFill>
                  <a:schemeClr val="accent6">
                    <a:lumMod val="50000"/>
                  </a:schemeClr>
                </a:solidFill>
              </a:rPr>
              <a:t/>
            </a:r>
            <a:br>
              <a:rPr lang="en-GB" dirty="0" smtClean="0">
                <a:solidFill>
                  <a:schemeClr val="accent6">
                    <a:lumMod val="50000"/>
                  </a:schemeClr>
                </a:solidFill>
              </a:rPr>
            </a:br>
            <a:r>
              <a:rPr lang="en-GB" dirty="0">
                <a:solidFill>
                  <a:schemeClr val="accent6">
                    <a:lumMod val="50000"/>
                  </a:schemeClr>
                </a:solidFill>
              </a:rPr>
              <a:t/>
            </a:r>
            <a:br>
              <a:rPr lang="en-GB" dirty="0">
                <a:solidFill>
                  <a:schemeClr val="accent6">
                    <a:lumMod val="50000"/>
                  </a:schemeClr>
                </a:solidFill>
              </a:rPr>
            </a:br>
            <a:r>
              <a:rPr lang="en-GB" dirty="0" smtClean="0">
                <a:solidFill>
                  <a:schemeClr val="accent6">
                    <a:lumMod val="50000"/>
                  </a:schemeClr>
                </a:solidFill>
              </a:rPr>
              <a:t/>
            </a:r>
            <a:br>
              <a:rPr lang="en-GB" dirty="0" smtClean="0">
                <a:solidFill>
                  <a:schemeClr val="accent6">
                    <a:lumMod val="50000"/>
                  </a:schemeClr>
                </a:solidFill>
              </a:rPr>
            </a:br>
            <a:r>
              <a:rPr lang="en-GB" dirty="0">
                <a:solidFill>
                  <a:schemeClr val="accent6">
                    <a:lumMod val="50000"/>
                  </a:schemeClr>
                </a:solidFill>
              </a:rPr>
              <a:t/>
            </a:r>
            <a:br>
              <a:rPr lang="en-GB" dirty="0">
                <a:solidFill>
                  <a:schemeClr val="accent6">
                    <a:lumMod val="50000"/>
                  </a:schemeClr>
                </a:solidFill>
              </a:rPr>
            </a:br>
            <a:r>
              <a:rPr lang="en-GB" dirty="0" smtClean="0">
                <a:solidFill>
                  <a:schemeClr val="accent6">
                    <a:lumMod val="50000"/>
                  </a:schemeClr>
                </a:solidFill>
              </a:rPr>
              <a:t/>
            </a:r>
            <a:br>
              <a:rPr lang="en-GB" dirty="0" smtClean="0">
                <a:solidFill>
                  <a:schemeClr val="accent6">
                    <a:lumMod val="50000"/>
                  </a:schemeClr>
                </a:solidFill>
              </a:rPr>
            </a:br>
            <a:r>
              <a:rPr lang="en-GB" dirty="0">
                <a:solidFill>
                  <a:schemeClr val="accent6">
                    <a:lumMod val="50000"/>
                  </a:schemeClr>
                </a:solidFill>
              </a:rPr>
              <a:t/>
            </a:r>
            <a:br>
              <a:rPr lang="en-GB" dirty="0">
                <a:solidFill>
                  <a:schemeClr val="accent6">
                    <a:lumMod val="50000"/>
                  </a:schemeClr>
                </a:solidFill>
              </a:rPr>
            </a:br>
            <a:r>
              <a:rPr lang="en-GB" dirty="0" smtClean="0">
                <a:solidFill>
                  <a:schemeClr val="accent6">
                    <a:lumMod val="50000"/>
                  </a:schemeClr>
                </a:solidFill>
              </a:rPr>
              <a:t/>
            </a:r>
            <a:br>
              <a:rPr lang="en-GB" dirty="0" smtClean="0">
                <a:solidFill>
                  <a:schemeClr val="accent6">
                    <a:lumMod val="50000"/>
                  </a:schemeClr>
                </a:solidFill>
              </a:rPr>
            </a:br>
            <a:r>
              <a:rPr lang="en-GB" dirty="0">
                <a:solidFill>
                  <a:schemeClr val="accent6">
                    <a:lumMod val="50000"/>
                  </a:schemeClr>
                </a:solidFill>
              </a:rPr>
              <a:t/>
            </a:r>
            <a:br>
              <a:rPr lang="en-GB" dirty="0">
                <a:solidFill>
                  <a:schemeClr val="accent6">
                    <a:lumMod val="50000"/>
                  </a:schemeClr>
                </a:solidFill>
              </a:rPr>
            </a:br>
            <a:r>
              <a:rPr lang="en-GB" dirty="0" smtClean="0">
                <a:solidFill>
                  <a:schemeClr val="accent6">
                    <a:lumMod val="50000"/>
                  </a:schemeClr>
                </a:solidFill>
              </a:rPr>
              <a:t/>
            </a:r>
            <a:br>
              <a:rPr lang="en-GB" dirty="0" smtClean="0">
                <a:solidFill>
                  <a:schemeClr val="accent6">
                    <a:lumMod val="50000"/>
                  </a:schemeClr>
                </a:solidFill>
              </a:rPr>
            </a:br>
            <a:r>
              <a:rPr lang="en-GB" dirty="0">
                <a:solidFill>
                  <a:schemeClr val="accent6">
                    <a:lumMod val="50000"/>
                  </a:schemeClr>
                </a:solidFill>
              </a:rPr>
              <a:t/>
            </a:r>
            <a:br>
              <a:rPr lang="en-GB" dirty="0">
                <a:solidFill>
                  <a:schemeClr val="accent6">
                    <a:lumMod val="50000"/>
                  </a:schemeClr>
                </a:solidFill>
              </a:rPr>
            </a:br>
            <a:r>
              <a:rPr lang="en-GB" dirty="0" smtClean="0">
                <a:solidFill>
                  <a:schemeClr val="accent6">
                    <a:lumMod val="50000"/>
                  </a:schemeClr>
                </a:solidFill>
              </a:rPr>
              <a:t/>
            </a:r>
            <a:br>
              <a:rPr lang="en-GB" dirty="0" smtClean="0">
                <a:solidFill>
                  <a:schemeClr val="accent6">
                    <a:lumMod val="50000"/>
                  </a:schemeClr>
                </a:solidFill>
              </a:rPr>
            </a:br>
            <a:r>
              <a:rPr lang="en-GB" dirty="0">
                <a:solidFill>
                  <a:schemeClr val="accent6">
                    <a:lumMod val="50000"/>
                  </a:schemeClr>
                </a:solidFill>
              </a:rPr>
              <a:t/>
            </a:r>
            <a:br>
              <a:rPr lang="en-GB" dirty="0">
                <a:solidFill>
                  <a:schemeClr val="accent6">
                    <a:lumMod val="50000"/>
                  </a:schemeClr>
                </a:solidFill>
              </a:rPr>
            </a:br>
            <a:r>
              <a:rPr lang="en-GB" dirty="0" smtClean="0">
                <a:solidFill>
                  <a:schemeClr val="accent6">
                    <a:lumMod val="50000"/>
                  </a:schemeClr>
                </a:solidFill>
              </a:rPr>
              <a:t/>
            </a:r>
            <a:br>
              <a:rPr lang="en-GB" dirty="0" smtClean="0">
                <a:solidFill>
                  <a:schemeClr val="accent6">
                    <a:lumMod val="50000"/>
                  </a:schemeClr>
                </a:solidFill>
              </a:rPr>
            </a:br>
            <a:r>
              <a:rPr lang="en-GB" dirty="0">
                <a:solidFill>
                  <a:schemeClr val="accent6">
                    <a:lumMod val="50000"/>
                  </a:schemeClr>
                </a:solidFill>
              </a:rPr>
              <a:t/>
            </a:r>
            <a:br>
              <a:rPr lang="en-GB" dirty="0">
                <a:solidFill>
                  <a:schemeClr val="accent6">
                    <a:lumMod val="50000"/>
                  </a:schemeClr>
                </a:solidFill>
              </a:rPr>
            </a:br>
            <a:r>
              <a:rPr lang="en-GB" dirty="0" smtClean="0">
                <a:solidFill>
                  <a:schemeClr val="accent6">
                    <a:lumMod val="50000"/>
                  </a:schemeClr>
                </a:solidFill>
              </a:rPr>
              <a:t/>
            </a:r>
            <a:br>
              <a:rPr lang="en-GB" dirty="0" smtClean="0">
                <a:solidFill>
                  <a:schemeClr val="accent6">
                    <a:lumMod val="50000"/>
                  </a:schemeClr>
                </a:solidFill>
              </a:rPr>
            </a:br>
            <a:r>
              <a:rPr lang="en-GB" dirty="0">
                <a:solidFill>
                  <a:schemeClr val="accent6">
                    <a:lumMod val="50000"/>
                  </a:schemeClr>
                </a:solidFill>
              </a:rPr>
              <a:t/>
            </a:r>
            <a:br>
              <a:rPr lang="en-GB" dirty="0">
                <a:solidFill>
                  <a:schemeClr val="accent6">
                    <a:lumMod val="50000"/>
                  </a:schemeClr>
                </a:solidFill>
              </a:rPr>
            </a:br>
            <a:r>
              <a:rPr lang="en-GB" dirty="0" smtClean="0">
                <a:solidFill>
                  <a:schemeClr val="accent6">
                    <a:lumMod val="50000"/>
                  </a:schemeClr>
                </a:solidFill>
              </a:rPr>
              <a:t/>
            </a:r>
            <a:br>
              <a:rPr lang="en-GB" dirty="0" smtClean="0">
                <a:solidFill>
                  <a:schemeClr val="accent6">
                    <a:lumMod val="50000"/>
                  </a:schemeClr>
                </a:solidFill>
              </a:rPr>
            </a:br>
            <a:r>
              <a:rPr lang="en-GB" dirty="0">
                <a:solidFill>
                  <a:schemeClr val="accent6">
                    <a:lumMod val="50000"/>
                  </a:schemeClr>
                </a:solidFill>
              </a:rPr>
              <a:t/>
            </a:r>
            <a:br>
              <a:rPr lang="en-GB" dirty="0">
                <a:solidFill>
                  <a:schemeClr val="accent6">
                    <a:lumMod val="50000"/>
                  </a:schemeClr>
                </a:solidFill>
              </a:rPr>
            </a:br>
            <a:r>
              <a:rPr lang="en-GB" dirty="0" smtClean="0">
                <a:solidFill>
                  <a:schemeClr val="accent6">
                    <a:lumMod val="50000"/>
                  </a:schemeClr>
                </a:solidFill>
              </a:rPr>
              <a:t/>
            </a:r>
            <a:br>
              <a:rPr lang="en-GB" dirty="0" smtClean="0">
                <a:solidFill>
                  <a:schemeClr val="accent6">
                    <a:lumMod val="50000"/>
                  </a:schemeClr>
                </a:solidFill>
              </a:rPr>
            </a:br>
            <a:r>
              <a:rPr lang="en-GB" dirty="0">
                <a:solidFill>
                  <a:schemeClr val="accent6">
                    <a:lumMod val="50000"/>
                  </a:schemeClr>
                </a:solidFill>
              </a:rPr>
              <a:t/>
            </a:r>
            <a:br>
              <a:rPr lang="en-GB" dirty="0">
                <a:solidFill>
                  <a:schemeClr val="accent6">
                    <a:lumMod val="50000"/>
                  </a:schemeClr>
                </a:solidFill>
              </a:rPr>
            </a:br>
            <a:r>
              <a:rPr lang="en-GB" dirty="0" smtClean="0">
                <a:solidFill>
                  <a:schemeClr val="accent6">
                    <a:lumMod val="50000"/>
                  </a:schemeClr>
                </a:solidFill>
              </a:rPr>
              <a:t/>
            </a:r>
            <a:br>
              <a:rPr lang="en-GB" dirty="0" smtClean="0">
                <a:solidFill>
                  <a:schemeClr val="accent6">
                    <a:lumMod val="50000"/>
                  </a:schemeClr>
                </a:solidFill>
              </a:rPr>
            </a:br>
            <a:r>
              <a:rPr lang="en-GB" dirty="0">
                <a:solidFill>
                  <a:schemeClr val="accent6">
                    <a:lumMod val="50000"/>
                  </a:schemeClr>
                </a:solidFill>
              </a:rPr>
              <a:t/>
            </a:r>
            <a:br>
              <a:rPr lang="en-GB" dirty="0">
                <a:solidFill>
                  <a:schemeClr val="accent6">
                    <a:lumMod val="50000"/>
                  </a:schemeClr>
                </a:solidFill>
              </a:rPr>
            </a:br>
            <a:r>
              <a:rPr lang="en-GB" dirty="0" smtClean="0">
                <a:solidFill>
                  <a:schemeClr val="accent6">
                    <a:lumMod val="50000"/>
                  </a:schemeClr>
                </a:solidFill>
              </a:rPr>
              <a:t/>
            </a:r>
            <a:br>
              <a:rPr lang="en-GB" dirty="0" smtClean="0">
                <a:solidFill>
                  <a:schemeClr val="accent6">
                    <a:lumMod val="50000"/>
                  </a:schemeClr>
                </a:solidFill>
              </a:rPr>
            </a:br>
            <a:r>
              <a:rPr lang="en-GB" dirty="0">
                <a:solidFill>
                  <a:schemeClr val="accent6">
                    <a:lumMod val="50000"/>
                  </a:schemeClr>
                </a:solidFill>
              </a:rPr>
              <a:t/>
            </a:r>
            <a:br>
              <a:rPr lang="en-GB" dirty="0">
                <a:solidFill>
                  <a:schemeClr val="accent6">
                    <a:lumMod val="50000"/>
                  </a:schemeClr>
                </a:solidFill>
              </a:rPr>
            </a:br>
            <a:r>
              <a:rPr lang="en-GB" dirty="0" smtClean="0">
                <a:solidFill>
                  <a:schemeClr val="accent6">
                    <a:lumMod val="50000"/>
                  </a:schemeClr>
                </a:solidFill>
              </a:rPr>
              <a:t/>
            </a:r>
            <a:br>
              <a:rPr lang="en-GB" dirty="0" smtClean="0">
                <a:solidFill>
                  <a:schemeClr val="accent6">
                    <a:lumMod val="50000"/>
                  </a:schemeClr>
                </a:solidFill>
              </a:rPr>
            </a:br>
            <a:r>
              <a:rPr lang="en-GB" dirty="0">
                <a:solidFill>
                  <a:schemeClr val="accent6">
                    <a:lumMod val="50000"/>
                  </a:schemeClr>
                </a:solidFill>
              </a:rPr>
              <a:t/>
            </a:r>
            <a:br>
              <a:rPr lang="en-GB" dirty="0">
                <a:solidFill>
                  <a:schemeClr val="accent6">
                    <a:lumMod val="50000"/>
                  </a:schemeClr>
                </a:solidFill>
              </a:rPr>
            </a:br>
            <a:r>
              <a:rPr lang="en-GB" dirty="0" smtClean="0">
                <a:solidFill>
                  <a:schemeClr val="accent6">
                    <a:lumMod val="50000"/>
                  </a:schemeClr>
                </a:solidFill>
              </a:rPr>
              <a:t/>
            </a:r>
            <a:br>
              <a:rPr lang="en-GB" dirty="0" smtClean="0">
                <a:solidFill>
                  <a:schemeClr val="accent6">
                    <a:lumMod val="50000"/>
                  </a:schemeClr>
                </a:solidFill>
              </a:rPr>
            </a:br>
            <a:r>
              <a:rPr lang="en-GB" dirty="0">
                <a:solidFill>
                  <a:schemeClr val="accent6">
                    <a:lumMod val="50000"/>
                  </a:schemeClr>
                </a:solidFill>
              </a:rPr>
              <a:t/>
            </a:r>
            <a:br>
              <a:rPr lang="en-GB" dirty="0">
                <a:solidFill>
                  <a:schemeClr val="accent6">
                    <a:lumMod val="50000"/>
                  </a:schemeClr>
                </a:solidFill>
              </a:rPr>
            </a:br>
            <a:r>
              <a:rPr lang="en-GB" dirty="0" smtClean="0">
                <a:solidFill>
                  <a:schemeClr val="accent6">
                    <a:lumMod val="50000"/>
                  </a:schemeClr>
                </a:solidFill>
              </a:rPr>
              <a:t/>
            </a:r>
            <a:br>
              <a:rPr lang="en-GB" dirty="0" smtClean="0">
                <a:solidFill>
                  <a:schemeClr val="accent6">
                    <a:lumMod val="50000"/>
                  </a:schemeClr>
                </a:solidFill>
              </a:rPr>
            </a:br>
            <a:r>
              <a:rPr lang="en-GB" i="1" dirty="0" smtClean="0">
                <a:solidFill>
                  <a:schemeClr val="accent6">
                    <a:lumMod val="50000"/>
                  </a:schemeClr>
                </a:solidFill>
              </a:rPr>
              <a:t>W</a:t>
            </a:r>
            <a:r>
              <a:rPr lang="en-GB" i="1" dirty="0" smtClean="0">
                <a:solidFill>
                  <a:schemeClr val="accent2">
                    <a:lumMod val="50000"/>
                  </a:schemeClr>
                </a:solidFill>
              </a:rPr>
              <a:t>o</a:t>
            </a:r>
            <a:r>
              <a:rPr lang="en-GB" i="1" dirty="0" smtClean="0">
                <a:solidFill>
                  <a:schemeClr val="accent5">
                    <a:lumMod val="50000"/>
                  </a:schemeClr>
                </a:solidFill>
              </a:rPr>
              <a:t>r</a:t>
            </a:r>
            <a:r>
              <a:rPr lang="en-GB" i="1" dirty="0" smtClean="0">
                <a:solidFill>
                  <a:schemeClr val="accent6">
                    <a:lumMod val="50000"/>
                  </a:schemeClr>
                </a:solidFill>
              </a:rPr>
              <a:t>l</a:t>
            </a:r>
            <a:r>
              <a:rPr lang="en-GB" i="1" dirty="0" smtClean="0">
                <a:solidFill>
                  <a:schemeClr val="accent2">
                    <a:lumMod val="50000"/>
                  </a:schemeClr>
                </a:solidFill>
              </a:rPr>
              <a:t>d</a:t>
            </a:r>
            <a:r>
              <a:rPr lang="en-GB" i="1" dirty="0" smtClean="0"/>
              <a:t> </a:t>
            </a:r>
            <a:r>
              <a:rPr lang="en-GB" i="1" dirty="0" smtClean="0">
                <a:solidFill>
                  <a:schemeClr val="accent5">
                    <a:lumMod val="50000"/>
                  </a:schemeClr>
                </a:solidFill>
              </a:rPr>
              <a:t>W</a:t>
            </a:r>
            <a:r>
              <a:rPr lang="en-GB" i="1" dirty="0" smtClean="0">
                <a:solidFill>
                  <a:schemeClr val="accent6">
                    <a:lumMod val="50000"/>
                  </a:schemeClr>
                </a:solidFill>
              </a:rPr>
              <a:t>a</a:t>
            </a:r>
            <a:r>
              <a:rPr lang="en-GB" i="1" dirty="0" smtClean="0">
                <a:solidFill>
                  <a:schemeClr val="accent2">
                    <a:lumMod val="50000"/>
                  </a:schemeClr>
                </a:solidFill>
              </a:rPr>
              <a:t>r</a:t>
            </a:r>
            <a:r>
              <a:rPr lang="en-GB" i="1" dirty="0" smtClean="0"/>
              <a:t> </a:t>
            </a:r>
            <a:r>
              <a:rPr lang="en-GB" i="1" dirty="0" smtClean="0">
                <a:solidFill>
                  <a:schemeClr val="accent5">
                    <a:lumMod val="50000"/>
                  </a:schemeClr>
                </a:solidFill>
              </a:rPr>
              <a:t>2</a:t>
            </a:r>
            <a:endParaRPr lang="en-GB" i="1" dirty="0">
              <a:solidFill>
                <a:schemeClr val="accent5">
                  <a:lumMod val="50000"/>
                </a:schemeClr>
              </a:solidFill>
            </a:endParaRPr>
          </a:p>
        </p:txBody>
      </p:sp>
      <p:sp>
        <p:nvSpPr>
          <p:cNvPr id="3" name="Subtitle 2"/>
          <p:cNvSpPr>
            <a:spLocks noGrp="1"/>
          </p:cNvSpPr>
          <p:nvPr>
            <p:ph type="subTitle" idx="1"/>
          </p:nvPr>
        </p:nvSpPr>
        <p:spPr/>
        <p:txBody>
          <a:bodyPr>
            <a:normAutofit/>
          </a:bodyPr>
          <a:lstStyle/>
          <a:p>
            <a:r>
              <a:rPr lang="en-GB" sz="2000" dirty="0" smtClean="0"/>
              <a:t>Presented by Hayden and Lauren</a:t>
            </a:r>
            <a:endParaRPr lang="en-GB" sz="2000" dirty="0"/>
          </a:p>
        </p:txBody>
      </p:sp>
      <p:pic>
        <p:nvPicPr>
          <p:cNvPr id="1026" name="Picture 2" descr="Image result for ww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2189" y="974"/>
            <a:ext cx="13474915" cy="745361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592198" y="2017973"/>
            <a:ext cx="67112" cy="369332"/>
          </a:xfrm>
          <a:prstGeom prst="rect">
            <a:avLst/>
          </a:prstGeom>
          <a:noFill/>
        </p:spPr>
        <p:txBody>
          <a:bodyPr wrap="square" rtlCol="0">
            <a:spAutoFit/>
          </a:bodyPr>
          <a:lstStyle/>
          <a:p>
            <a:endParaRPr lang="en-GB" dirty="0"/>
          </a:p>
        </p:txBody>
      </p:sp>
      <p:sp>
        <p:nvSpPr>
          <p:cNvPr id="5" name="TextBox 4"/>
          <p:cNvSpPr txBox="1"/>
          <p:nvPr/>
        </p:nvSpPr>
        <p:spPr>
          <a:xfrm>
            <a:off x="6568580" y="3222731"/>
            <a:ext cx="184731" cy="646331"/>
          </a:xfrm>
          <a:prstGeom prst="rect">
            <a:avLst/>
          </a:prstGeom>
          <a:noFill/>
        </p:spPr>
        <p:txBody>
          <a:bodyPr wrap="none" rtlCol="0">
            <a:spAutoFit/>
          </a:bodyPr>
          <a:lstStyle/>
          <a:p>
            <a:endParaRPr lang="en-GB" sz="3600" dirty="0"/>
          </a:p>
        </p:txBody>
      </p:sp>
      <p:sp>
        <p:nvSpPr>
          <p:cNvPr id="6" name="TextBox 5"/>
          <p:cNvSpPr txBox="1"/>
          <p:nvPr/>
        </p:nvSpPr>
        <p:spPr>
          <a:xfrm>
            <a:off x="6090493" y="1382635"/>
            <a:ext cx="2978006" cy="1912690"/>
          </a:xfrm>
          <a:prstGeom prst="rect">
            <a:avLst/>
          </a:prstGeom>
          <a:noFill/>
        </p:spPr>
        <p:txBody>
          <a:bodyPr wrap="square" rtlCol="0">
            <a:spAutoFit/>
          </a:bodyPr>
          <a:lstStyle/>
          <a:p>
            <a:endParaRPr lang="en-GB" dirty="0"/>
          </a:p>
        </p:txBody>
      </p:sp>
      <p:sp>
        <p:nvSpPr>
          <p:cNvPr id="7" name="TextBox 6"/>
          <p:cNvSpPr txBox="1"/>
          <p:nvPr/>
        </p:nvSpPr>
        <p:spPr>
          <a:xfrm>
            <a:off x="4068661" y="3558180"/>
            <a:ext cx="2533475" cy="1397202"/>
          </a:xfrm>
          <a:prstGeom prst="rect">
            <a:avLst/>
          </a:prstGeom>
          <a:noFill/>
        </p:spPr>
        <p:txBody>
          <a:bodyPr wrap="square" rtlCol="0">
            <a:spAutoFit/>
          </a:bodyPr>
          <a:lstStyle/>
          <a:p>
            <a:endParaRPr lang="en-GB" dirty="0"/>
          </a:p>
        </p:txBody>
      </p:sp>
      <p:sp>
        <p:nvSpPr>
          <p:cNvPr id="8" name="TextBox 7"/>
          <p:cNvSpPr txBox="1"/>
          <p:nvPr/>
        </p:nvSpPr>
        <p:spPr>
          <a:xfrm>
            <a:off x="5494789" y="2994870"/>
            <a:ext cx="4622334" cy="369332"/>
          </a:xfrm>
          <a:prstGeom prst="rect">
            <a:avLst/>
          </a:prstGeom>
          <a:noFill/>
        </p:spPr>
        <p:txBody>
          <a:bodyPr wrap="square" rtlCol="0">
            <a:spAutoFit/>
          </a:bodyPr>
          <a:lstStyle/>
          <a:p>
            <a:endParaRPr lang="en-GB" dirty="0"/>
          </a:p>
        </p:txBody>
      </p:sp>
      <p:sp>
        <p:nvSpPr>
          <p:cNvPr id="9" name="TextBox 8"/>
          <p:cNvSpPr txBox="1"/>
          <p:nvPr/>
        </p:nvSpPr>
        <p:spPr>
          <a:xfrm>
            <a:off x="6266576" y="3179536"/>
            <a:ext cx="4563611" cy="369332"/>
          </a:xfrm>
          <a:prstGeom prst="rect">
            <a:avLst/>
          </a:prstGeom>
          <a:noFill/>
        </p:spPr>
        <p:txBody>
          <a:bodyPr wrap="square" rtlCol="0">
            <a:spAutoFit/>
          </a:bodyPr>
          <a:lstStyle/>
          <a:p>
            <a:endParaRPr lang="en-GB" dirty="0">
              <a:solidFill>
                <a:schemeClr val="accent4">
                  <a:lumMod val="50000"/>
                </a:schemeClr>
              </a:solidFill>
            </a:endParaRPr>
          </a:p>
        </p:txBody>
      </p:sp>
      <p:sp>
        <p:nvSpPr>
          <p:cNvPr id="12" name="TextBox 11"/>
          <p:cNvSpPr txBox="1"/>
          <p:nvPr/>
        </p:nvSpPr>
        <p:spPr>
          <a:xfrm>
            <a:off x="6610892" y="3380152"/>
            <a:ext cx="5066865" cy="1015663"/>
          </a:xfrm>
          <a:prstGeom prst="rect">
            <a:avLst/>
          </a:prstGeom>
          <a:noFill/>
        </p:spPr>
        <p:txBody>
          <a:bodyPr wrap="square" rtlCol="0">
            <a:spAutoFit/>
          </a:bodyPr>
          <a:lstStyle/>
          <a:p>
            <a:r>
              <a:rPr lang="en-GB" sz="6000" dirty="0" smtClean="0">
                <a:solidFill>
                  <a:srgbClr val="000000"/>
                </a:solidFill>
              </a:rPr>
              <a:t>World war 2 </a:t>
            </a:r>
            <a:endParaRPr lang="en-GB" sz="6000" dirty="0">
              <a:solidFill>
                <a:srgbClr val="000000"/>
              </a:solidFill>
            </a:endParaRPr>
          </a:p>
        </p:txBody>
      </p:sp>
      <p:sp>
        <p:nvSpPr>
          <p:cNvPr id="13" name="TextBox 12"/>
          <p:cNvSpPr txBox="1"/>
          <p:nvPr/>
        </p:nvSpPr>
        <p:spPr>
          <a:xfrm>
            <a:off x="7055141" y="4777380"/>
            <a:ext cx="3145872" cy="646331"/>
          </a:xfrm>
          <a:prstGeom prst="rect">
            <a:avLst/>
          </a:prstGeom>
          <a:noFill/>
        </p:spPr>
        <p:txBody>
          <a:bodyPr wrap="square" rtlCol="0">
            <a:spAutoFit/>
          </a:bodyPr>
          <a:lstStyle/>
          <a:p>
            <a:r>
              <a:rPr lang="en-GB" dirty="0" smtClean="0"/>
              <a:t>B</a:t>
            </a:r>
          </a:p>
          <a:p>
            <a:r>
              <a:rPr lang="en-GB" dirty="0" smtClean="0">
                <a:solidFill>
                  <a:srgbClr val="000000"/>
                </a:solidFill>
              </a:rPr>
              <a:t>BY HAYDEN AND LAUREN</a:t>
            </a:r>
            <a:endParaRPr lang="en-GB" dirty="0">
              <a:solidFill>
                <a:srgbClr val="000000"/>
              </a:solidFill>
            </a:endParaRPr>
          </a:p>
        </p:txBody>
      </p:sp>
    </p:spTree>
    <p:extLst>
      <p:ext uri="{BB962C8B-B14F-4D97-AF65-F5344CB8AC3E}">
        <p14:creationId xmlns:p14="http://schemas.microsoft.com/office/powerpoint/2010/main" val="1979476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2052" name="Picture 4" descr="Image result for ww2 gun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6496" y="-41779"/>
            <a:ext cx="12982832" cy="702687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6632129" y="1617701"/>
            <a:ext cx="1522488" cy="3970318"/>
          </a:xfrm>
          <a:prstGeom prst="rect">
            <a:avLst/>
          </a:prstGeom>
          <a:noFill/>
        </p:spPr>
        <p:txBody>
          <a:bodyPr wrap="square" rtlCol="0">
            <a:spAutoFit/>
          </a:bodyPr>
          <a:lstStyle/>
          <a:p>
            <a:r>
              <a:rPr lang="en-GB" dirty="0" smtClean="0">
                <a:solidFill>
                  <a:schemeClr val="tx1">
                    <a:lumMod val="95000"/>
                  </a:schemeClr>
                </a:solidFill>
              </a:rPr>
              <a:t>These are</a:t>
            </a:r>
          </a:p>
          <a:p>
            <a:r>
              <a:rPr lang="en-GB" dirty="0" smtClean="0">
                <a:solidFill>
                  <a:schemeClr val="tx1">
                    <a:lumMod val="95000"/>
                  </a:schemeClr>
                </a:solidFill>
              </a:rPr>
              <a:t> guns and</a:t>
            </a:r>
          </a:p>
          <a:p>
            <a:r>
              <a:rPr lang="en-GB" dirty="0" smtClean="0">
                <a:solidFill>
                  <a:schemeClr val="tx1">
                    <a:lumMod val="95000"/>
                  </a:schemeClr>
                </a:solidFill>
              </a:rPr>
              <a:t> weapons</a:t>
            </a:r>
          </a:p>
          <a:p>
            <a:r>
              <a:rPr lang="en-GB" dirty="0" smtClean="0">
                <a:solidFill>
                  <a:schemeClr val="bg2">
                    <a:lumMod val="60000"/>
                    <a:lumOff val="40000"/>
                  </a:schemeClr>
                </a:solidFill>
              </a:rPr>
              <a:t> </a:t>
            </a:r>
            <a:r>
              <a:rPr lang="en-GB" dirty="0" smtClean="0">
                <a:solidFill>
                  <a:schemeClr val="tx1">
                    <a:lumMod val="95000"/>
                  </a:schemeClr>
                </a:solidFill>
              </a:rPr>
              <a:t>from ww2. </a:t>
            </a:r>
            <a:endParaRPr lang="en-GB" dirty="0">
              <a:solidFill>
                <a:schemeClr val="tx1">
                  <a:lumMod val="95000"/>
                </a:schemeClr>
              </a:solidFill>
            </a:endParaRPr>
          </a:p>
          <a:p>
            <a:r>
              <a:rPr lang="en-GB" dirty="0" smtClean="0">
                <a:solidFill>
                  <a:schemeClr val="tx1">
                    <a:lumMod val="95000"/>
                  </a:schemeClr>
                </a:solidFill>
              </a:rPr>
              <a:t>They were used for all attacks on all troops and they were probably </a:t>
            </a:r>
            <a:r>
              <a:rPr lang="en-GB" dirty="0" smtClean="0"/>
              <a:t>really </a:t>
            </a:r>
            <a:r>
              <a:rPr lang="en-GB" dirty="0" smtClean="0">
                <a:solidFill>
                  <a:schemeClr val="tx1">
                    <a:lumMod val="95000"/>
                  </a:schemeClr>
                </a:solidFill>
              </a:rPr>
              <a:t>heavy</a:t>
            </a:r>
          </a:p>
          <a:p>
            <a:endParaRPr lang="en-GB" dirty="0" smtClean="0">
              <a:solidFill>
                <a:schemeClr val="tx1">
                  <a:lumMod val="95000"/>
                </a:schemeClr>
              </a:solidFill>
            </a:endParaRPr>
          </a:p>
        </p:txBody>
      </p:sp>
    </p:spTree>
    <p:extLst>
      <p:ext uri="{BB962C8B-B14F-4D97-AF65-F5344CB8AC3E}">
        <p14:creationId xmlns:p14="http://schemas.microsoft.com/office/powerpoint/2010/main" val="3136051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anim calcmode="lin" valueType="num">
                                      <p:cBhvr>
                                        <p:cTn id="8" dur="2000" fill="hold"/>
                                        <p:tgtEl>
                                          <p:spTgt spid="7"/>
                                        </p:tgtEl>
                                        <p:attrNameLst>
                                          <p:attrName>ppt_w</p:attrName>
                                        </p:attrNameLst>
                                      </p:cBhvr>
                                      <p:tavLst>
                                        <p:tav tm="0" fmla="#ppt_w*sin(2.5*pi*$)">
                                          <p:val>
                                            <p:fltVal val="0"/>
                                          </p:val>
                                        </p:tav>
                                        <p:tav tm="100000">
                                          <p:val>
                                            <p:fltVal val="1"/>
                                          </p:val>
                                        </p:tav>
                                      </p:tavLst>
                                    </p:anim>
                                    <p:anim calcmode="lin" valueType="num">
                                      <p:cBhvr>
                                        <p:cTn id="9" dur="20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2052"/>
                                        </p:tgtEl>
                                        <p:attrNameLst>
                                          <p:attrName>style.visibility</p:attrName>
                                        </p:attrNameLst>
                                      </p:cBhvr>
                                      <p:to>
                                        <p:strVal val="visible"/>
                                      </p:to>
                                    </p:set>
                                    <p:animEffect transition="in" filter="circle(in)">
                                      <p:cBhvr>
                                        <p:cTn id="14" dur="2000"/>
                                        <p:tgtEl>
                                          <p:spTgt spid="2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Evacuation </a:t>
            </a:r>
            <a:r>
              <a:rPr lang="en-GB" dirty="0" smtClean="0"/>
              <a:t>in ww2</a:t>
            </a:r>
            <a:endParaRPr lang="en-GB" dirty="0"/>
          </a:p>
        </p:txBody>
      </p:sp>
      <p:sp>
        <p:nvSpPr>
          <p:cNvPr id="3" name="Content Placeholder 2"/>
          <p:cNvSpPr>
            <a:spLocks noGrp="1"/>
          </p:cNvSpPr>
          <p:nvPr>
            <p:ph idx="1"/>
          </p:nvPr>
        </p:nvSpPr>
        <p:spPr/>
        <p:txBody>
          <a:bodyPr/>
          <a:lstStyle/>
          <a:p>
            <a:r>
              <a:rPr lang="en-GB" dirty="0" smtClean="0"/>
              <a:t>It was very hard for the evacuees to go away from their family and travel to the countryside to look for new carers to look after them instead of their real parents.</a:t>
            </a:r>
          </a:p>
          <a:p>
            <a:r>
              <a:rPr lang="en-GB" dirty="0" smtClean="0"/>
              <a:t>They would have to go on a train to a place where they my have never been before as well as probably most of the older children knowing that the war was going on</a:t>
            </a:r>
            <a:r>
              <a:rPr lang="en-GB" dirty="0" smtClean="0"/>
              <a:t>.</a:t>
            </a:r>
          </a:p>
          <a:p>
            <a:r>
              <a:rPr lang="en-GB" dirty="0" smtClean="0"/>
              <a:t>They would have to be really scared to go because they don’t know who there going with</a:t>
            </a:r>
          </a:p>
          <a:p>
            <a:endParaRPr lang="en-GB" dirty="0"/>
          </a:p>
        </p:txBody>
      </p:sp>
    </p:spTree>
    <p:extLst>
      <p:ext uri="{BB962C8B-B14F-4D97-AF65-F5344CB8AC3E}">
        <p14:creationId xmlns:p14="http://schemas.microsoft.com/office/powerpoint/2010/main" val="7880126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TANKS</a:t>
            </a:r>
            <a:br>
              <a:rPr lang="en-GB" dirty="0" smtClean="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endParaRPr lang="en-GB" dirty="0"/>
          </a:p>
        </p:txBody>
      </p:sp>
      <p:pic>
        <p:nvPicPr>
          <p:cNvPr id="1026" name="Picture 2" descr="IS-2">
            <a:hlinkClick r:id="rId2"/>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9943070" y="2257168"/>
            <a:ext cx="2124336" cy="262787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9943070" y="5247503"/>
            <a:ext cx="2124336" cy="923330"/>
          </a:xfrm>
          <a:prstGeom prst="rect">
            <a:avLst/>
          </a:prstGeom>
          <a:noFill/>
        </p:spPr>
        <p:txBody>
          <a:bodyPr wrap="square" rtlCol="0">
            <a:spAutoFit/>
          </a:bodyPr>
          <a:lstStyle/>
          <a:p>
            <a:r>
              <a:rPr lang="en-GB" dirty="0" smtClean="0"/>
              <a:t>Click hear to watch a top 10 tanks video</a:t>
            </a:r>
          </a:p>
        </p:txBody>
      </p:sp>
      <p:sp>
        <p:nvSpPr>
          <p:cNvPr id="7" name="TextBox 6"/>
          <p:cNvSpPr txBox="1"/>
          <p:nvPr/>
        </p:nvSpPr>
        <p:spPr>
          <a:xfrm>
            <a:off x="612396" y="2885813"/>
            <a:ext cx="6705682" cy="369332"/>
          </a:xfrm>
          <a:prstGeom prst="rect">
            <a:avLst/>
          </a:prstGeom>
          <a:noFill/>
        </p:spPr>
        <p:txBody>
          <a:bodyPr wrap="none" rtlCol="0">
            <a:spAutoFit/>
          </a:bodyPr>
          <a:lstStyle/>
          <a:p>
            <a:r>
              <a:rPr lang="en-GB" dirty="0" smtClean="0"/>
              <a:t>Tanks from world war 2 where used on all attacks because</a:t>
            </a:r>
            <a:endParaRPr lang="en-GB" dirty="0"/>
          </a:p>
        </p:txBody>
      </p:sp>
    </p:spTree>
    <p:extLst>
      <p:ext uri="{BB962C8B-B14F-4D97-AF65-F5344CB8AC3E}">
        <p14:creationId xmlns:p14="http://schemas.microsoft.com/office/powerpoint/2010/main" val="5794456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164</TotalTime>
  <Words>149</Words>
  <Application>Microsoft Office PowerPoint</Application>
  <PresentationFormat>Widescreen</PresentationFormat>
  <Paragraphs>17</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Century Gothic</vt:lpstr>
      <vt:lpstr>Wingdings 3</vt:lpstr>
      <vt:lpstr>Ion</vt:lpstr>
      <vt:lpstr>Worl                                     World War 2</vt:lpstr>
      <vt:lpstr>PowerPoint Presentation</vt:lpstr>
      <vt:lpstr>Evacuation in ww2</vt:lpstr>
      <vt:lpstr>TANKS       </vt:lpstr>
    </vt:vector>
  </TitlesOfParts>
  <Company>WCC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World War 2</dc:title>
  <dc:creator>lauren.bennison</dc:creator>
  <cp:lastModifiedBy>Hayden.belte</cp:lastModifiedBy>
  <cp:revision>18</cp:revision>
  <dcterms:created xsi:type="dcterms:W3CDTF">2017-03-10T14:32:11Z</dcterms:created>
  <dcterms:modified xsi:type="dcterms:W3CDTF">2017-03-31T14:05:13Z</dcterms:modified>
</cp:coreProperties>
</file>