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FE99D-83A6-4750-ACEF-421ADEDBBA79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B9096-B905-480E-BEAE-E1DD5AB279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346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B9096-B905-480E-BEAE-E1DD5AB2794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005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C974-4DFE-4B93-BF4B-68BDD51E370B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FF87-C534-4774-8EE6-AF26093A57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35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C974-4DFE-4B93-BF4B-68BDD51E370B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FF87-C534-4774-8EE6-AF26093A57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26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C974-4DFE-4B93-BF4B-68BDD51E370B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FF87-C534-4774-8EE6-AF26093A57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955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C974-4DFE-4B93-BF4B-68BDD51E370B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FF87-C534-4774-8EE6-AF26093A572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9761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C974-4DFE-4B93-BF4B-68BDD51E370B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FF87-C534-4774-8EE6-AF26093A57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393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C974-4DFE-4B93-BF4B-68BDD51E370B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FF87-C534-4774-8EE6-AF26093A57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138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C974-4DFE-4B93-BF4B-68BDD51E370B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FF87-C534-4774-8EE6-AF26093A57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517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C974-4DFE-4B93-BF4B-68BDD51E370B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FF87-C534-4774-8EE6-AF26093A57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586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C974-4DFE-4B93-BF4B-68BDD51E370B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FF87-C534-4774-8EE6-AF26093A57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45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C974-4DFE-4B93-BF4B-68BDD51E370B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FF87-C534-4774-8EE6-AF26093A57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80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C974-4DFE-4B93-BF4B-68BDD51E370B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FF87-C534-4774-8EE6-AF26093A57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41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C974-4DFE-4B93-BF4B-68BDD51E370B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FF87-C534-4774-8EE6-AF26093A57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30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C974-4DFE-4B93-BF4B-68BDD51E370B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FF87-C534-4774-8EE6-AF26093A57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285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C974-4DFE-4B93-BF4B-68BDD51E370B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FF87-C534-4774-8EE6-AF26093A57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67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C974-4DFE-4B93-BF4B-68BDD51E370B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FF87-C534-4774-8EE6-AF26093A57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6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C974-4DFE-4B93-BF4B-68BDD51E370B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FF87-C534-4774-8EE6-AF26093A57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304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C974-4DFE-4B93-BF4B-68BDD51E370B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CFF87-C534-4774-8EE6-AF26093A57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24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8F9C974-4DFE-4B93-BF4B-68BDD51E370B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CFF87-C534-4774-8EE6-AF26093A57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437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722" y="75501"/>
            <a:ext cx="6542204" cy="885418"/>
          </a:xfrm>
        </p:spPr>
        <p:txBody>
          <a:bodyPr>
            <a:normAutofit fontScale="90000"/>
          </a:bodyPr>
          <a:lstStyle/>
          <a:p>
            <a:r>
              <a:rPr lang="en-GB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World War 2                                                                                                                                                       </a:t>
            </a:r>
            <a:endParaRPr lang="en-GB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1110" y="1028099"/>
            <a:ext cx="9144000" cy="70849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Presented by Sophie and Millie G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8958" y="1613478"/>
            <a:ext cx="2483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 smtClean="0"/>
              <a:t>The war</a:t>
            </a:r>
            <a:endParaRPr lang="en-GB" sz="4000" b="1" u="sng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56" y="2321364"/>
            <a:ext cx="5991967" cy="419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4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0" y="-433534"/>
            <a:ext cx="9404723" cy="1400530"/>
          </a:xfrm>
        </p:spPr>
        <p:txBody>
          <a:bodyPr/>
          <a:lstStyle/>
          <a:p>
            <a:r>
              <a:rPr lang="en-GB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GB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GB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GB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</a:t>
            </a:r>
            <a:r>
              <a:rPr lang="en-GB" sz="4400" b="1" u="sng" dirty="0"/>
              <a:t>Anne Frank</a:t>
            </a:r>
            <a:r>
              <a:rPr lang="en-GB" sz="4400" dirty="0"/>
              <a:t/>
            </a:r>
            <a:br>
              <a:rPr lang="en-GB" sz="4400" dirty="0"/>
            </a:br>
            <a:endParaRPr lang="en-GB" b="1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2595" y="1375454"/>
            <a:ext cx="1721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ADOLF HITLER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51935" y="1853248"/>
            <a:ext cx="16475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Hitler was born in 20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/>
              <a:t>A</a:t>
            </a:r>
            <a:r>
              <a:rPr lang="en-GB" dirty="0" smtClean="0"/>
              <a:t>pril 1889 in </a:t>
            </a:r>
            <a:r>
              <a:rPr lang="en-GB" dirty="0" err="1" smtClean="0"/>
              <a:t>Braunau.Hewas</a:t>
            </a:r>
            <a:r>
              <a:rPr lang="en-GB" dirty="0" smtClean="0"/>
              <a:t> the leader of the Nazis, and killed millions of </a:t>
            </a:r>
            <a:r>
              <a:rPr lang="en-GB" dirty="0" err="1" smtClean="0"/>
              <a:t>jews</a:t>
            </a:r>
            <a:r>
              <a:rPr lang="en-GB" dirty="0" smtClean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24649" y="2158313"/>
            <a:ext cx="1952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Anne Frank was a little </a:t>
            </a:r>
            <a:r>
              <a:rPr lang="en-GB" dirty="0" err="1" smtClean="0"/>
              <a:t>jewish</a:t>
            </a:r>
            <a:r>
              <a:rPr lang="en-GB" dirty="0" smtClean="0"/>
              <a:t> girl that hid in her loft for 3 </a:t>
            </a:r>
            <a:r>
              <a:rPr lang="en-GB" dirty="0" err="1" smtClean="0"/>
              <a:t>years.I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600832" y="218659"/>
            <a:ext cx="1006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smtClean="0"/>
              <a:t>ww2</a:t>
            </a:r>
            <a:endParaRPr lang="en-GB" sz="2800" b="1" u="sng" dirty="0"/>
          </a:p>
        </p:txBody>
      </p:sp>
      <p:pic>
        <p:nvPicPr>
          <p:cNvPr id="1026" name="Picture 2" descr="https://furtherglory.files.wordpress.com/2016/02/anne-frank1.jpg?w=615&amp;h=4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232" y="1989620"/>
            <a:ext cx="585787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94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AIR RAID SHELTERS!</a:t>
            </a:r>
            <a:endParaRPr lang="en-GB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46111" y="1268627"/>
            <a:ext cx="5651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Air raid shelters were for when the bombing happened you would go into it to be safe. You would cover it with grass and mud .</a:t>
            </a:r>
            <a:endParaRPr lang="en-GB" dirty="0"/>
          </a:p>
        </p:txBody>
      </p:sp>
      <p:pic>
        <p:nvPicPr>
          <p:cNvPr id="2052" name="Picture 4" descr="Image result for world war 2 air raid shelt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137" y="1065400"/>
            <a:ext cx="4246606" cy="318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326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162</TotalTime>
  <Words>82</Words>
  <Application>Microsoft Office PowerPoint</Application>
  <PresentationFormat>Widescreen</PresentationFormat>
  <Paragraphs>11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Gothic</vt:lpstr>
      <vt:lpstr>Wingdings 3</vt:lpstr>
      <vt:lpstr>Ion</vt:lpstr>
      <vt:lpstr>World War 2                                                                                                                                                       </vt:lpstr>
      <vt:lpstr>                                 Anne Frank </vt:lpstr>
      <vt:lpstr>AIR RAID SHELTERS!</vt:lpstr>
    </vt:vector>
  </TitlesOfParts>
  <Company>WCC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2</dc:title>
  <dc:creator>sophie.knowles</dc:creator>
  <cp:lastModifiedBy>sophie.knowles</cp:lastModifiedBy>
  <cp:revision>20</cp:revision>
  <dcterms:created xsi:type="dcterms:W3CDTF">2017-03-10T14:32:53Z</dcterms:created>
  <dcterms:modified xsi:type="dcterms:W3CDTF">2017-03-31T14:05:52Z</dcterms:modified>
</cp:coreProperties>
</file>